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0"/>
  </p:notesMasterIdLst>
  <p:sldIdLst>
    <p:sldId id="297" r:id="rId2"/>
    <p:sldId id="256" r:id="rId3"/>
    <p:sldId id="258" r:id="rId4"/>
    <p:sldId id="266" r:id="rId5"/>
    <p:sldId id="268" r:id="rId6"/>
    <p:sldId id="263" r:id="rId7"/>
    <p:sldId id="257" r:id="rId8"/>
    <p:sldId id="298" r:id="rId9"/>
  </p:sldIdLst>
  <p:sldSz cx="9144000" cy="5143500" type="screen16x9"/>
  <p:notesSz cx="6858000" cy="9144000"/>
  <p:embeddedFontLst>
    <p:embeddedFont>
      <p:font typeface="Black Han Sans" panose="020B0604020202020204" charset="-127"/>
      <p:regular r:id="rId11"/>
    </p:embeddedFont>
    <p:embeddedFont>
      <p:font typeface="Aparajita" panose="02020603050405020304" pitchFamily="18" charset="0"/>
      <p:regular r:id="rId12"/>
      <p:bold r:id="rId13"/>
      <p:italic r:id="rId14"/>
      <p:boldItalic r:id="rId15"/>
    </p:embeddedFont>
    <p:embeddedFont>
      <p:font typeface="Bebas Neue" panose="020B0606020202050201" pitchFamily="34" charset="-94"/>
      <p:regular r:id="rId16"/>
    </p:embeddedFont>
    <p:embeddedFont>
      <p:font typeface="Cascadia Mono SemiBold" panose="020B0609020000020004" pitchFamily="49" charset="0"/>
      <p:bold r:id="rId17"/>
      <p:boldItalic r:id="rId18"/>
    </p:embeddedFont>
    <p:embeddedFont>
      <p:font typeface="Goudy Stout" panose="0202090407030B020401" pitchFamily="18" charset="0"/>
      <p:regular r:id="rId19"/>
    </p:embeddedFont>
    <p:embeddedFont>
      <p:font typeface="Nunito Light" pitchFamily="2" charset="-94"/>
      <p:regular r:id="rId20"/>
      <p: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Open Sans Medium" panose="020B0604020202020204" charset="0"/>
      <p:regular r:id="rId26"/>
      <p:bold r:id="rId27"/>
      <p:italic r:id="rId28"/>
      <p:boldItalic r:id="rId29"/>
    </p:embeddedFont>
    <p:embeddedFont>
      <p:font typeface="Segoe Script" panose="030B0504020000000003" pitchFamily="66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8A70BE-B6ED-4749-8841-6CA07F97CFFD}" v="36" dt="2023-10-20T08:11:16.269"/>
  </p1510:revLst>
</p1510:revInfo>
</file>

<file path=ppt/tableStyles.xml><?xml version="1.0" encoding="utf-8"?>
<a:tblStyleLst xmlns:a="http://schemas.openxmlformats.org/drawingml/2006/main" def="{DA98C3F3-8233-4D96-9A75-E10B076134FE}">
  <a:tblStyle styleId="{DA98C3F3-8233-4D96-9A75-E10B076134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42823F8-EEBF-4DCD-AC89-EA9F0BB2301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138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21" Type="http://schemas.openxmlformats.org/officeDocument/2006/relationships/font" Target="fonts/font1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jat Soltanov" userId="37c2cd9b0d84c962" providerId="LiveId" clId="{3A8A70BE-B6ED-4749-8841-6CA07F97CFFD}"/>
    <pc:docChg chg="undo custSel addSld modSld">
      <pc:chgData name="Nijat Soltanov" userId="37c2cd9b0d84c962" providerId="LiveId" clId="{3A8A70BE-B6ED-4749-8841-6CA07F97CFFD}" dt="2023-10-20T11:35:40.099" v="238" actId="20577"/>
      <pc:docMkLst>
        <pc:docMk/>
      </pc:docMkLst>
      <pc:sldChg chg="modSp mod">
        <pc:chgData name="Nijat Soltanov" userId="37c2cd9b0d84c962" providerId="LiveId" clId="{3A8A70BE-B6ED-4749-8841-6CA07F97CFFD}" dt="2023-09-27T18:26:29.082" v="63" actId="1076"/>
        <pc:sldMkLst>
          <pc:docMk/>
          <pc:sldMk cId="0" sldId="256"/>
        </pc:sldMkLst>
        <pc:spChg chg="mod">
          <ac:chgData name="Nijat Soltanov" userId="37c2cd9b0d84c962" providerId="LiveId" clId="{3A8A70BE-B6ED-4749-8841-6CA07F97CFFD}" dt="2023-09-27T18:26:26.980" v="62" actId="1076"/>
          <ac:spMkLst>
            <pc:docMk/>
            <pc:sldMk cId="0" sldId="256"/>
            <ac:spMk id="669" creationId="{00000000-0000-0000-0000-000000000000}"/>
          </ac:spMkLst>
        </pc:spChg>
        <pc:picChg chg="mod">
          <ac:chgData name="Nijat Soltanov" userId="37c2cd9b0d84c962" providerId="LiveId" clId="{3A8A70BE-B6ED-4749-8841-6CA07F97CFFD}" dt="2023-09-27T18:26:29.082" v="63" actId="1076"/>
          <ac:picMkLst>
            <pc:docMk/>
            <pc:sldMk cId="0" sldId="256"/>
            <ac:picMk id="2" creationId="{6C064BE4-701B-D55C-93A5-166ED13640E7}"/>
          </ac:picMkLst>
        </pc:picChg>
      </pc:sldChg>
      <pc:sldChg chg="addSp modSp mod">
        <pc:chgData name="Nijat Soltanov" userId="37c2cd9b0d84c962" providerId="LiveId" clId="{3A8A70BE-B6ED-4749-8841-6CA07F97CFFD}" dt="2023-10-20T11:35:40.099" v="238" actId="20577"/>
        <pc:sldMkLst>
          <pc:docMk/>
          <pc:sldMk cId="0" sldId="257"/>
        </pc:sldMkLst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3" creationId="{3CB9039C-E4C8-2A7A-D5F2-59807BD05147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4" creationId="{255B365F-323B-B76D-E268-29B6849ECF00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5" creationId="{958116AB-2218-EE8F-75D5-4CB1A2DB9703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6" creationId="{62EC866F-B2F4-CD35-C154-10F0AFC307CF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7" creationId="{F056E035-F89C-AF0F-3770-550FDFC9AC90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8" creationId="{6DD27B23-AAB9-2555-118D-E3E61EB3E661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9" creationId="{D0A95231-3C27-E68A-DBF0-68B55F4DC076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10" creationId="{DE70CF0B-BDB5-C042-17AC-24ACDB7A6459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11" creationId="{E020C853-4B13-63E4-976D-27E0910752F6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12" creationId="{E02224DE-B0A3-82DE-FAAC-E828BE4CB8A9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13" creationId="{31862291-C810-BC67-0184-167FFD290A56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14" creationId="{7762E314-FD12-3ED7-C431-9658745B1121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15" creationId="{8C64733E-E100-6CE5-622E-4DACCCDB90D5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16" creationId="{C170BFC6-5957-709A-9DC9-1554F81D860D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17" creationId="{20A2C204-06FD-F69E-BAB0-F6F372CDA498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18" creationId="{89679842-51F6-A8BA-612E-69C75BAAB98A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19" creationId="{BCA3FE22-02FE-580F-CB8E-430B90476A5A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20" creationId="{E97FDDF3-E8FF-BA39-B542-CD8AE3225912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21" creationId="{0F120A9D-F683-4BAE-B0F0-62EB5EAF022A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22" creationId="{DF90E312-B664-1458-16BE-ABC1FE7B1849}"/>
          </ac:spMkLst>
        </pc:spChg>
        <pc:spChg chg="mod">
          <ac:chgData name="Nijat Soltanov" userId="37c2cd9b0d84c962" providerId="LiveId" clId="{3A8A70BE-B6ED-4749-8841-6CA07F97CFFD}" dt="2023-10-20T05:26:31.417" v="97"/>
          <ac:spMkLst>
            <pc:docMk/>
            <pc:sldMk cId="0" sldId="257"/>
            <ac:spMk id="23" creationId="{30C00C7F-BA7B-AF3D-21C8-54DC0A6E575B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25" creationId="{83F835D1-333C-2A01-ABF2-68FE79A0987A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26" creationId="{CC015238-9C32-B58F-4AA8-A68FAB0D86AA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28" creationId="{BFBC0FB0-A31F-CEA1-F5B0-3E61D3E3835A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29" creationId="{D72C1551-16A5-01E2-A3F8-E3A6AB5774B5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30" creationId="{1B8A6ED3-CFAE-4B57-8C06-83243F2F7794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31" creationId="{994B6A30-A0E1-48FA-8B8D-521F426C6AD6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32" creationId="{ED1BC76F-1672-ACEA-C885-EF7FC6CDCF31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33" creationId="{46DB8B5A-6C16-044F-9403-6B5CF42B9D5F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34" creationId="{4FFEDEFA-073C-6E2B-1568-AC5311A46D44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35" creationId="{17EC35DD-1CDF-0DFE-46CA-0BCAADD9CB73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36" creationId="{433FF6D7-FB62-7D7E-D31B-3C86C44EAB6F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37" creationId="{FF9A68DF-88A1-849A-95CB-6E3A9A64D63D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38" creationId="{335CECA2-0A6A-E5F9-A741-DEA21D93F9DD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39" creationId="{1EB57050-4819-3D2E-4150-5EAC4281553C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40" creationId="{89D140AD-96C5-BBE6-DF30-8960A2794990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41" creationId="{A8A45426-0C20-1420-C7B0-BD634853E153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42" creationId="{34A95617-68E1-5FEE-9B06-1660DBE0B75B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43" creationId="{211E837B-5D05-6364-E0C9-43F074746A31}"/>
          </ac:spMkLst>
        </pc:spChg>
        <pc:spChg chg="mod">
          <ac:chgData name="Nijat Soltanov" userId="37c2cd9b0d84c962" providerId="LiveId" clId="{3A8A70BE-B6ED-4749-8841-6CA07F97CFFD}" dt="2023-10-20T08:09:28.853" v="120"/>
          <ac:spMkLst>
            <pc:docMk/>
            <pc:sldMk cId="0" sldId="257"/>
            <ac:spMk id="44" creationId="{C1E19824-A9AB-C7B7-189D-BC8888A1BA72}"/>
          </ac:spMkLst>
        </pc:spChg>
        <pc:grpChg chg="add mod">
          <ac:chgData name="Nijat Soltanov" userId="37c2cd9b0d84c962" providerId="LiveId" clId="{3A8A70BE-B6ED-4749-8841-6CA07F97CFFD}" dt="2023-10-20T05:26:47.635" v="115" actId="1037"/>
          <ac:grpSpMkLst>
            <pc:docMk/>
            <pc:sldMk cId="0" sldId="257"/>
            <ac:grpSpMk id="2" creationId="{D21353B9-40C5-4D15-8F20-2F4FC1D07B16}"/>
          </ac:grpSpMkLst>
        </pc:grpChg>
        <pc:grpChg chg="add mod">
          <ac:chgData name="Nijat Soltanov" userId="37c2cd9b0d84c962" providerId="LiveId" clId="{3A8A70BE-B6ED-4749-8841-6CA07F97CFFD}" dt="2023-10-20T08:09:42.098" v="216" actId="1037"/>
          <ac:grpSpMkLst>
            <pc:docMk/>
            <pc:sldMk cId="0" sldId="257"/>
            <ac:grpSpMk id="24" creationId="{47136E61-3C2D-B6AB-E42B-A97B661F8EF4}"/>
          </ac:grpSpMkLst>
        </pc:grpChg>
        <pc:graphicFrameChg chg="mod modGraphic">
          <ac:chgData name="Nijat Soltanov" userId="37c2cd9b0d84c962" providerId="LiveId" clId="{3A8A70BE-B6ED-4749-8841-6CA07F97CFFD}" dt="2023-10-20T11:35:40.099" v="238" actId="20577"/>
          <ac:graphicFrameMkLst>
            <pc:docMk/>
            <pc:sldMk cId="0" sldId="257"/>
            <ac:graphicFrameMk id="715" creationId="{00000000-0000-0000-0000-000000000000}"/>
          </ac:graphicFrameMkLst>
        </pc:graphicFrameChg>
      </pc:sldChg>
      <pc:sldChg chg="modSp mod modAnim">
        <pc:chgData name="Nijat Soltanov" userId="37c2cd9b0d84c962" providerId="LiveId" clId="{3A8A70BE-B6ED-4749-8841-6CA07F97CFFD}" dt="2023-09-27T18:17:28.511" v="18"/>
        <pc:sldMkLst>
          <pc:docMk/>
          <pc:sldMk cId="0" sldId="266"/>
        </pc:sldMkLst>
        <pc:picChg chg="ord">
          <ac:chgData name="Nijat Soltanov" userId="37c2cd9b0d84c962" providerId="LiveId" clId="{3A8A70BE-B6ED-4749-8841-6CA07F97CFFD}" dt="2023-09-27T18:14:14.850" v="5" actId="166"/>
          <ac:picMkLst>
            <pc:docMk/>
            <pc:sldMk cId="0" sldId="266"/>
            <ac:picMk id="25" creationId="{AE5EE4F4-130E-5EFC-91A1-04D5635FB800}"/>
          </ac:picMkLst>
        </pc:picChg>
      </pc:sldChg>
      <pc:sldChg chg="addSp modSp mod">
        <pc:chgData name="Nijat Soltanov" userId="37c2cd9b0d84c962" providerId="LiveId" clId="{3A8A70BE-B6ED-4749-8841-6CA07F97CFFD}" dt="2023-09-27T18:18:37.297" v="46" actId="1076"/>
        <pc:sldMkLst>
          <pc:docMk/>
          <pc:sldMk cId="0" sldId="268"/>
        </pc:sldMkLst>
        <pc:spChg chg="add mod">
          <ac:chgData name="Nijat Soltanov" userId="37c2cd9b0d84c962" providerId="LiveId" clId="{3A8A70BE-B6ED-4749-8841-6CA07F97CFFD}" dt="2023-09-27T18:18:37.297" v="46" actId="1076"/>
          <ac:spMkLst>
            <pc:docMk/>
            <pc:sldMk cId="0" sldId="268"/>
            <ac:spMk id="2" creationId="{5C1ED8C8-CE21-E655-C9A4-E344D11AABCE}"/>
          </ac:spMkLst>
        </pc:spChg>
        <pc:picChg chg="mod">
          <ac:chgData name="Nijat Soltanov" userId="37c2cd9b0d84c962" providerId="LiveId" clId="{3A8A70BE-B6ED-4749-8841-6CA07F97CFFD}" dt="2023-09-27T18:17:55.246" v="21" actId="14100"/>
          <ac:picMkLst>
            <pc:docMk/>
            <pc:sldMk cId="0" sldId="268"/>
            <ac:picMk id="7" creationId="{7B8C4414-4AA6-6617-DF23-5A1DCC874023}"/>
          </ac:picMkLst>
        </pc:picChg>
        <pc:picChg chg="mod">
          <ac:chgData name="Nijat Soltanov" userId="37c2cd9b0d84c962" providerId="LiveId" clId="{3A8A70BE-B6ED-4749-8841-6CA07F97CFFD}" dt="2023-09-27T18:17:45.306" v="19" actId="14100"/>
          <ac:picMkLst>
            <pc:docMk/>
            <pc:sldMk cId="0" sldId="268"/>
            <ac:picMk id="9" creationId="{7201D6A6-0D23-A6AD-DF92-D0B7CFAC1941}"/>
          </ac:picMkLst>
        </pc:picChg>
        <pc:picChg chg="mod">
          <ac:chgData name="Nijat Soltanov" userId="37c2cd9b0d84c962" providerId="LiveId" clId="{3A8A70BE-B6ED-4749-8841-6CA07F97CFFD}" dt="2023-09-27T18:18:03.508" v="24" actId="1076"/>
          <ac:picMkLst>
            <pc:docMk/>
            <pc:sldMk cId="0" sldId="268"/>
            <ac:picMk id="13" creationId="{2FADF829-DC60-1AB2-DD6D-651C8974C879}"/>
          </ac:picMkLst>
        </pc:picChg>
        <pc:picChg chg="mod">
          <ac:chgData name="Nijat Soltanov" userId="37c2cd9b0d84c962" providerId="LiveId" clId="{3A8A70BE-B6ED-4749-8841-6CA07F97CFFD}" dt="2023-09-27T18:18:15.148" v="27" actId="14100"/>
          <ac:picMkLst>
            <pc:docMk/>
            <pc:sldMk cId="0" sldId="268"/>
            <ac:picMk id="15" creationId="{2638FC11-702F-9D42-917C-9E6EE3498ED9}"/>
          </ac:picMkLst>
        </pc:picChg>
      </pc:sldChg>
      <pc:sldChg chg="modSp mod">
        <pc:chgData name="Nijat Soltanov" userId="37c2cd9b0d84c962" providerId="LiveId" clId="{3A8A70BE-B6ED-4749-8841-6CA07F97CFFD}" dt="2023-09-27T18:24:31.247" v="48" actId="688"/>
        <pc:sldMkLst>
          <pc:docMk/>
          <pc:sldMk cId="3658817635" sldId="297"/>
        </pc:sldMkLst>
        <pc:grpChg chg="mod">
          <ac:chgData name="Nijat Soltanov" userId="37c2cd9b0d84c962" providerId="LiveId" clId="{3A8A70BE-B6ED-4749-8841-6CA07F97CFFD}" dt="2023-09-27T18:24:31.247" v="48" actId="688"/>
          <ac:grpSpMkLst>
            <pc:docMk/>
            <pc:sldMk cId="3658817635" sldId="297"/>
            <ac:grpSpMk id="670" creationId="{00000000-0000-0000-0000-000000000000}"/>
          </ac:grpSpMkLst>
        </pc:grpChg>
      </pc:sldChg>
      <pc:sldChg chg="addSp delSp modSp new mod modClrScheme chgLayout">
        <pc:chgData name="Nijat Soltanov" userId="37c2cd9b0d84c962" providerId="LiveId" clId="{3A8A70BE-B6ED-4749-8841-6CA07F97CFFD}" dt="2023-10-20T08:11:57.061" v="236" actId="1076"/>
        <pc:sldMkLst>
          <pc:docMk/>
          <pc:sldMk cId="1562191577" sldId="298"/>
        </pc:sldMkLst>
        <pc:spChg chg="del mod ord">
          <ac:chgData name="Nijat Soltanov" userId="37c2cd9b0d84c962" providerId="LiveId" clId="{3A8A70BE-B6ED-4749-8841-6CA07F97CFFD}" dt="2023-10-20T08:09:07.838" v="117" actId="700"/>
          <ac:spMkLst>
            <pc:docMk/>
            <pc:sldMk cId="1562191577" sldId="298"/>
            <ac:spMk id="2" creationId="{FFE80366-B814-67CC-B814-0F340A4A6D77}"/>
          </ac:spMkLst>
        </pc:spChg>
        <pc:spChg chg="del">
          <ac:chgData name="Nijat Soltanov" userId="37c2cd9b0d84c962" providerId="LiveId" clId="{3A8A70BE-B6ED-4749-8841-6CA07F97CFFD}" dt="2023-10-20T08:09:07.838" v="117" actId="700"/>
          <ac:spMkLst>
            <pc:docMk/>
            <pc:sldMk cId="1562191577" sldId="298"/>
            <ac:spMk id="3" creationId="{61710212-1920-BE41-D9BE-21A34F90C879}"/>
          </ac:spMkLst>
        </pc:spChg>
        <pc:spChg chg="add del mod ord">
          <ac:chgData name="Nijat Soltanov" userId="37c2cd9b0d84c962" providerId="LiveId" clId="{3A8A70BE-B6ED-4749-8841-6CA07F97CFFD}" dt="2023-10-20T08:09:13.378" v="118" actId="700"/>
          <ac:spMkLst>
            <pc:docMk/>
            <pc:sldMk cId="1562191577" sldId="298"/>
            <ac:spMk id="4" creationId="{50B6217F-6894-DF29-CDE3-E7086DE232F1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6" creationId="{9E03FC39-9986-E5C5-FAC5-11D6DD9D2B49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7" creationId="{287A289B-84BF-C36E-5F24-1AFFF349BA67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8" creationId="{08074D38-9926-BCF7-E4F1-F42A2D623785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9" creationId="{07BFFE2E-0563-BDB0-2636-4EE2A0846742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10" creationId="{A7183573-27B0-9332-02E0-6364A576D3AE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11" creationId="{FF0AE7D1-BD13-C7CD-EDAB-7783901F438E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12" creationId="{FBE54CA5-E343-0F7C-36B9-2BC64EA39CBB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13" creationId="{F3A64765-6A85-7EDF-D5A6-491104318540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14" creationId="{A51B4966-AC64-C397-5D3B-2D02417A8EE8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15" creationId="{194BB3AD-D00B-FA2C-9A9A-36AB87869D15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16" creationId="{6A3040F1-D1C8-D81A-ED95-3DD38B23FA88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17" creationId="{8BBDBA9A-D37A-1761-AC47-64C05DF6D290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18" creationId="{0DD82F20-FDD7-C48F-03B4-6F7111672B04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19" creationId="{1BE7CF81-15AA-578B-DC3E-A0D17D285B29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20" creationId="{3DE82DD8-1240-A431-450B-FAB810A2F0FB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21" creationId="{B52AF513-5BFA-2F3F-1CA1-3F84CE84575E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22" creationId="{4B0BD03D-7CA9-A060-81F5-F2798651AA73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23" creationId="{BFC8EE2B-46BA-719D-7C44-363D750F7AE1}"/>
          </ac:spMkLst>
        </pc:spChg>
        <pc:spChg chg="mod">
          <ac:chgData name="Nijat Soltanov" userId="37c2cd9b0d84c962" providerId="LiveId" clId="{3A8A70BE-B6ED-4749-8841-6CA07F97CFFD}" dt="2023-10-20T08:09:25.791" v="119"/>
          <ac:spMkLst>
            <pc:docMk/>
            <pc:sldMk cId="1562191577" sldId="298"/>
            <ac:spMk id="24" creationId="{2A6A8FC0-1EB8-818D-908A-EFB9E093ADD5}"/>
          </ac:spMkLst>
        </pc:spChg>
        <pc:spChg chg="add mod">
          <ac:chgData name="Nijat Soltanov" userId="37c2cd9b0d84c962" providerId="LiveId" clId="{3A8A70BE-B6ED-4749-8841-6CA07F97CFFD}" dt="2023-10-20T08:11:53.106" v="234" actId="1076"/>
          <ac:spMkLst>
            <pc:docMk/>
            <pc:sldMk cId="1562191577" sldId="298"/>
            <ac:spMk id="26" creationId="{9D026E5E-3DAD-57DC-4E9E-2B5EFC4488C6}"/>
          </ac:spMkLst>
        </pc:spChg>
        <pc:grpChg chg="add mod">
          <ac:chgData name="Nijat Soltanov" userId="37c2cd9b0d84c962" providerId="LiveId" clId="{3A8A70BE-B6ED-4749-8841-6CA07F97CFFD}" dt="2023-10-20T08:09:25.791" v="119"/>
          <ac:grpSpMkLst>
            <pc:docMk/>
            <pc:sldMk cId="1562191577" sldId="298"/>
            <ac:grpSpMk id="5" creationId="{73CBF535-B1E3-ACCD-11DC-B7FE4BAFB99C}"/>
          </ac:grpSpMkLst>
        </pc:grpChg>
        <pc:picChg chg="add mod">
          <ac:chgData name="Nijat Soltanov" userId="37c2cd9b0d84c962" providerId="LiveId" clId="{3A8A70BE-B6ED-4749-8841-6CA07F97CFFD}" dt="2023-10-20T08:11:57.061" v="236" actId="1076"/>
          <ac:picMkLst>
            <pc:docMk/>
            <pc:sldMk cId="1562191577" sldId="298"/>
            <ac:picMk id="28" creationId="{F1956A0E-9FE2-CAB2-5DD6-1CF61C9CD65B}"/>
          </ac:picMkLst>
        </pc:picChg>
      </pc:sldChg>
    </pc:docChg>
  </pc:docChgLst>
  <pc:docChgLst>
    <pc:chgData name="Nijat Soltanov" userId="37c2cd9b0d84c962" providerId="LiveId" clId="{6ADC079F-6E67-4535-999C-6B595845D410}"/>
    <pc:docChg chg="undo custSel addSld delSld modSld sldOrd delMainMaster modMainMaster">
      <pc:chgData name="Nijat Soltanov" userId="37c2cd9b0d84c962" providerId="LiveId" clId="{6ADC079F-6E67-4535-999C-6B595845D410}" dt="2023-09-27T14:36:07.269" v="1479" actId="1076"/>
      <pc:docMkLst>
        <pc:docMk/>
      </pc:docMkLst>
      <pc:sldChg chg="addSp delSp modSp mod modTransition modNotes">
        <pc:chgData name="Nijat Soltanov" userId="37c2cd9b0d84c962" providerId="LiveId" clId="{6ADC079F-6E67-4535-999C-6B595845D410}" dt="2023-09-27T14:36:07.269" v="1479" actId="1076"/>
        <pc:sldMkLst>
          <pc:docMk/>
          <pc:sldMk cId="0" sldId="256"/>
        </pc:sldMkLst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4" creationId="{CF668453-A753-77FC-AFB2-256F536A5129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5" creationId="{43C2E409-9F5E-1F5C-0D2F-FEF1DA519504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6" creationId="{CA736BD9-930A-1076-B545-F7777530741A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7" creationId="{88401EB7-40D8-9500-595A-1597C53FCA36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8" creationId="{134E7547-09E5-8EA3-4034-B3393B7DA650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9" creationId="{EFCF8A03-517B-505A-7A38-99B4A5EA4E23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10" creationId="{603C3E98-AC3F-910A-AB2C-283CC6CAC04A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11" creationId="{B9F99F70-1EC3-0F0E-658F-7BD16762283C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12" creationId="{6B3646B1-2430-FD38-3DCF-E00068766F2A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13" creationId="{35CA9101-88FB-FB13-A80D-E15B36A7C6EC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14" creationId="{EA774E74-4779-72D3-845F-C7D1D8B9E1B1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15" creationId="{8C928B02-8ABB-E7D4-9175-00904E1E3F8F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16" creationId="{2EC2CE99-40BF-C260-E6EE-FE0876DB5CD6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17" creationId="{E76009E2-0216-A181-8790-AC07B8E2F444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18" creationId="{71A9E0AB-18F7-DB64-B957-BDA8A5EF0AB0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19" creationId="{11502CF6-8675-5F03-7FCC-862C97539B8B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20" creationId="{B18C8DF8-0679-D710-7DCB-A4C5775F3BFD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21" creationId="{B2050024-303C-78B0-B7B2-79199776B6DE}"/>
          </ac:spMkLst>
        </pc:spChg>
        <pc:spChg chg="mod">
          <ac:chgData name="Nijat Soltanov" userId="37c2cd9b0d84c962" providerId="LiveId" clId="{6ADC079F-6E67-4535-999C-6B595845D410}" dt="2023-09-27T13:09:52.622" v="339"/>
          <ac:spMkLst>
            <pc:docMk/>
            <pc:sldMk cId="0" sldId="256"/>
            <ac:spMk id="22" creationId="{98BFD5DA-B688-3D19-B9B4-70C727B03B00}"/>
          </ac:spMkLst>
        </pc:spChg>
        <pc:spChg chg="mod">
          <ac:chgData name="Nijat Soltanov" userId="37c2cd9b0d84c962" providerId="LiveId" clId="{6ADC079F-6E67-4535-999C-6B595845D410}" dt="2023-09-27T14:36:07.269" v="1479" actId="1076"/>
          <ac:spMkLst>
            <pc:docMk/>
            <pc:sldMk cId="0" sldId="256"/>
            <ac:spMk id="668" creationId="{00000000-0000-0000-0000-000000000000}"/>
          </ac:spMkLst>
        </pc:spChg>
        <pc:spChg chg="mod">
          <ac:chgData name="Nijat Soltanov" userId="37c2cd9b0d84c962" providerId="LiveId" clId="{6ADC079F-6E67-4535-999C-6B595845D410}" dt="2023-09-27T13:08:09.801" v="298" actId="403"/>
          <ac:spMkLst>
            <pc:docMk/>
            <pc:sldMk cId="0" sldId="256"/>
            <ac:spMk id="669" creationId="{00000000-0000-0000-0000-000000000000}"/>
          </ac:spMkLst>
        </pc:spChg>
        <pc:grpChg chg="add mod">
          <ac:chgData name="Nijat Soltanov" userId="37c2cd9b0d84c962" providerId="LiveId" clId="{6ADC079F-6E67-4535-999C-6B595845D410}" dt="2023-09-27T13:10:00.600" v="425" actId="1037"/>
          <ac:grpSpMkLst>
            <pc:docMk/>
            <pc:sldMk cId="0" sldId="256"/>
            <ac:grpSpMk id="3" creationId="{A2741B38-86D4-A04E-DD81-96A7EFC2E420}"/>
          </ac:grpSpMkLst>
        </pc:grpChg>
        <pc:grpChg chg="mod">
          <ac:chgData name="Nijat Soltanov" userId="37c2cd9b0d84c962" providerId="LiveId" clId="{6ADC079F-6E67-4535-999C-6B595845D410}" dt="2023-09-27T13:02:43.872" v="125" actId="1035"/>
          <ac:grpSpMkLst>
            <pc:docMk/>
            <pc:sldMk cId="0" sldId="256"/>
            <ac:grpSpMk id="670" creationId="{00000000-0000-0000-0000-000000000000}"/>
          </ac:grpSpMkLst>
        </pc:grpChg>
        <pc:grpChg chg="mod">
          <ac:chgData name="Nijat Soltanov" userId="37c2cd9b0d84c962" providerId="LiveId" clId="{6ADC079F-6E67-4535-999C-6B595845D410}" dt="2023-09-27T13:02:38.161" v="95" actId="1036"/>
          <ac:grpSpMkLst>
            <pc:docMk/>
            <pc:sldMk cId="0" sldId="256"/>
            <ac:grpSpMk id="679" creationId="{00000000-0000-0000-0000-000000000000}"/>
          </ac:grpSpMkLst>
        </pc:grpChg>
        <pc:grpChg chg="mod">
          <ac:chgData name="Nijat Soltanov" userId="37c2cd9b0d84c962" providerId="LiveId" clId="{6ADC079F-6E67-4535-999C-6B595845D410}" dt="2023-09-27T13:10:01.921" v="426" actId="1076"/>
          <ac:grpSpMkLst>
            <pc:docMk/>
            <pc:sldMk cId="0" sldId="256"/>
            <ac:grpSpMk id="685" creationId="{00000000-0000-0000-0000-000000000000}"/>
          </ac:grpSpMkLst>
        </pc:grpChg>
        <pc:picChg chg="add mod">
          <ac:chgData name="Nijat Soltanov" userId="37c2cd9b0d84c962" providerId="LiveId" clId="{6ADC079F-6E67-4535-999C-6B595845D410}" dt="2023-09-27T13:02:51.586" v="127" actId="1076"/>
          <ac:picMkLst>
            <pc:docMk/>
            <pc:sldMk cId="0" sldId="256"/>
            <ac:picMk id="2" creationId="{6C064BE4-701B-D55C-93A5-166ED13640E7}"/>
          </ac:picMkLst>
        </pc:picChg>
        <pc:picChg chg="add del mod">
          <ac:chgData name="Nijat Soltanov" userId="37c2cd9b0d84c962" providerId="LiveId" clId="{6ADC079F-6E67-4535-999C-6B595845D410}" dt="2023-09-27T13:01:27.816" v="6" actId="21"/>
          <ac:picMkLst>
            <pc:docMk/>
            <pc:sldMk cId="0" sldId="256"/>
            <ac:picMk id="1026" creationId="{D8806118-ACDF-3D40-AACA-59C6E891487E}"/>
          </ac:picMkLst>
        </pc:picChg>
        <pc:picChg chg="add del mod">
          <ac:chgData name="Nijat Soltanov" userId="37c2cd9b0d84c962" providerId="LiveId" clId="{6ADC079F-6E67-4535-999C-6B595845D410}" dt="2023-09-27T13:02:23.063" v="64" actId="21"/>
          <ac:picMkLst>
            <pc:docMk/>
            <pc:sldMk cId="0" sldId="256"/>
            <ac:picMk id="1028" creationId="{A1D42754-388D-D4BD-49BD-AE57F536143C}"/>
          </ac:picMkLst>
        </pc:picChg>
      </pc:sldChg>
      <pc:sldChg chg="addSp delSp modSp mod ord modTransition">
        <pc:chgData name="Nijat Soltanov" userId="37c2cd9b0d84c962" providerId="LiveId" clId="{6ADC079F-6E67-4535-999C-6B595845D410}" dt="2023-09-27T14:34:45.693" v="1459" actId="13926"/>
        <pc:sldMkLst>
          <pc:docMk/>
          <pc:sldMk cId="0" sldId="257"/>
        </pc:sldMkLst>
        <pc:spChg chg="add del mod">
          <ac:chgData name="Nijat Soltanov" userId="37c2cd9b0d84c962" providerId="LiveId" clId="{6ADC079F-6E67-4535-999C-6B595845D410}" dt="2023-09-27T14:17:43.135" v="1095" actId="21"/>
          <ac:spMkLst>
            <pc:docMk/>
            <pc:sldMk cId="0" sldId="257"/>
            <ac:spMk id="3" creationId="{B994C88E-D80C-55DD-95C5-491484686948}"/>
          </ac:spMkLst>
        </pc:spChg>
        <pc:spChg chg="del mod">
          <ac:chgData name="Nijat Soltanov" userId="37c2cd9b0d84c962" providerId="LiveId" clId="{6ADC079F-6E67-4535-999C-6B595845D410}" dt="2023-09-27T14:31:28.967" v="1421" actId="21"/>
          <ac:spMkLst>
            <pc:docMk/>
            <pc:sldMk cId="0" sldId="257"/>
            <ac:spMk id="5" creationId="{6BE1804E-6E40-1E24-4DD4-05668A2A57A5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6" creationId="{98B9E776-1114-64C0-8FCF-E55A2B492D5D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7" creationId="{F3165210-F028-BE0B-3E83-359FB4EEEEE0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8" creationId="{EF2FD300-32F5-3C80-D856-B2903F541636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9" creationId="{DAF61B5D-7276-0192-8D85-7E9E1F034E29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10" creationId="{D9823D6C-4870-C494-5F6D-85C034AC2CEE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11" creationId="{3AAE87A9-B955-57F1-8B7A-D5B85BA57C49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12" creationId="{0B964F83-D4F9-8226-163C-D6E5BEF53693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13" creationId="{A248989A-6F26-8318-8968-10EB18EA54EF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14" creationId="{F62D511F-DC67-5793-6AED-D2E675FD46F5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15" creationId="{13B6E253-17EE-0AA8-4D91-708D5BFBEDF8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16" creationId="{0D1DDA0B-2A5F-7B54-2D00-998E97ABBB66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17" creationId="{FB4A7A2E-0EAE-8358-AAAB-912C217EFCF9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18" creationId="{BFAACC0F-CB72-47EC-B75B-5D7C2AABC278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19" creationId="{E870E321-B483-9D31-8252-417525F95AB5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20" creationId="{1D163FE8-0ED1-4957-316E-DB695907C315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21" creationId="{1D488A91-1F90-2AA2-5FC2-CB71C267F8B8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22" creationId="{5595D704-64FD-E6D1-5B96-0170FDFFC064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23" creationId="{FE2F20EA-3B6E-C48A-F8C0-79B3B7F8D803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24" creationId="{C1E7E093-7695-E49F-7263-08563D6CD638}"/>
          </ac:spMkLst>
        </pc:spChg>
        <pc:spChg chg="mod">
          <ac:chgData name="Nijat Soltanov" userId="37c2cd9b0d84c962" providerId="LiveId" clId="{6ADC079F-6E67-4535-999C-6B595845D410}" dt="2023-09-27T14:17:51.128" v="1096"/>
          <ac:spMkLst>
            <pc:docMk/>
            <pc:sldMk cId="0" sldId="257"/>
            <ac:spMk id="25" creationId="{448535FA-291B-0B4A-8F6F-73FD1841DA73}"/>
          </ac:spMkLst>
        </pc:spChg>
        <pc:spChg chg="mod">
          <ac:chgData name="Nijat Soltanov" userId="37c2cd9b0d84c962" providerId="LiveId" clId="{6ADC079F-6E67-4535-999C-6B595845D410}" dt="2023-09-27T14:18:55.144" v="1155" actId="20577"/>
          <ac:spMkLst>
            <pc:docMk/>
            <pc:sldMk cId="0" sldId="257"/>
            <ac:spMk id="713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7:41.781" v="1094" actId="21"/>
          <ac:spMkLst>
            <pc:docMk/>
            <pc:sldMk cId="0" sldId="257"/>
            <ac:spMk id="714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8:01.833" v="1123" actId="21"/>
          <ac:spMkLst>
            <pc:docMk/>
            <pc:sldMk cId="0" sldId="257"/>
            <ac:spMk id="716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8:04.321" v="1124" actId="21"/>
          <ac:spMkLst>
            <pc:docMk/>
            <pc:sldMk cId="0" sldId="257"/>
            <ac:spMk id="717" creationId="{00000000-0000-0000-0000-000000000000}"/>
          </ac:spMkLst>
        </pc:spChg>
        <pc:grpChg chg="add del mod">
          <ac:chgData name="Nijat Soltanov" userId="37c2cd9b0d84c962" providerId="LiveId" clId="{6ADC079F-6E67-4535-999C-6B595845D410}" dt="2023-09-27T14:31:32.694" v="1422" actId="21"/>
          <ac:grpSpMkLst>
            <pc:docMk/>
            <pc:sldMk cId="0" sldId="257"/>
            <ac:grpSpMk id="4" creationId="{E31778BC-91E6-63F2-F45C-9EBB569BCAB7}"/>
          </ac:grpSpMkLst>
        </pc:grpChg>
        <pc:graphicFrameChg chg="mod modGraphic">
          <ac:chgData name="Nijat Soltanov" userId="37c2cd9b0d84c962" providerId="LiveId" clId="{6ADC079F-6E67-4535-999C-6B595845D410}" dt="2023-09-27T14:34:45.693" v="1459" actId="13926"/>
          <ac:graphicFrameMkLst>
            <pc:docMk/>
            <pc:sldMk cId="0" sldId="257"/>
            <ac:graphicFrameMk id="715" creationId="{00000000-0000-0000-0000-000000000000}"/>
          </ac:graphicFrameMkLst>
        </pc:graphicFrameChg>
        <pc:picChg chg="add mod modCrop">
          <ac:chgData name="Nijat Soltanov" userId="37c2cd9b0d84c962" providerId="LiveId" clId="{6ADC079F-6E67-4535-999C-6B595845D410}" dt="2023-09-27T14:33:23.988" v="1455" actId="1076"/>
          <ac:picMkLst>
            <pc:docMk/>
            <pc:sldMk cId="0" sldId="257"/>
            <ac:picMk id="27" creationId="{6DBC72E8-B1CE-2B64-02D2-88026CA1A2C1}"/>
          </ac:picMkLst>
        </pc:picChg>
      </pc:sldChg>
      <pc:sldChg chg="addSp delSp modSp mod ord modTransition modNotes">
        <pc:chgData name="Nijat Soltanov" userId="37c2cd9b0d84c962" providerId="LiveId" clId="{6ADC079F-6E67-4535-999C-6B595845D410}" dt="2023-09-27T13:32:25.592" v="636" actId="11529"/>
        <pc:sldMkLst>
          <pc:docMk/>
          <pc:sldMk cId="0" sldId="258"/>
        </pc:sldMkLst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3" creationId="{C9DC09DC-B96C-5455-D8DB-F3CAC8623414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4" creationId="{0724A2C0-8E02-19CF-55D2-B501C7D8859F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5" creationId="{5750E711-C7DB-486B-E71B-972D9B0E92FC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6" creationId="{AE235752-C291-3732-BD36-4E0C1FDBAD80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7" creationId="{5A611FDF-405D-16A9-EA25-CC8DC2830004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8" creationId="{9689598D-22D9-90BE-E157-EEB03C516B16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9" creationId="{D6C1641E-F5F1-40B2-195F-A0658CDCE656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10" creationId="{58A0E306-0842-89DB-21EE-35476AF29491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11" creationId="{D8E913E4-C5A5-57BB-A541-4DDDAA0C90D5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12" creationId="{381027EF-3C2C-58CE-C3AB-F9F204027C85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13" creationId="{232C0AA4-9648-D812-E7A0-2DF3DA4BDB7A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14" creationId="{BEF30BEE-75D3-4CE3-42E8-75C1A66B4B73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15" creationId="{2AEC6BA5-54C8-FF8F-E567-8263BFFD99D2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16" creationId="{6934FAC7-B712-0A38-1948-E24C8A1F7BF1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17" creationId="{53BAC89C-5C7F-8BA6-AA32-43754DFA9526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18" creationId="{EAB1114F-8B39-E0B1-B872-D9D9EF922AE9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19" creationId="{787237C0-2AD3-C90F-5D67-CCD5F5B1780E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20" creationId="{9AA229ED-6A31-AFC4-BA9B-15863E158854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21" creationId="{28C1CF2A-CBFA-101D-13CC-FC94DBA8F39A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22" creationId="{A80986D7-25CA-4CAD-51CF-4230A4E650E1}"/>
          </ac:spMkLst>
        </pc:spChg>
        <pc:spChg chg="mod">
          <ac:chgData name="Nijat Soltanov" userId="37c2cd9b0d84c962" providerId="LiveId" clId="{6ADC079F-6E67-4535-999C-6B595845D410}" dt="2023-09-27T13:10:05.576" v="427"/>
          <ac:spMkLst>
            <pc:docMk/>
            <pc:sldMk cId="0" sldId="258"/>
            <ac:spMk id="23" creationId="{47E05CF1-2FBF-2496-70AD-442B6935D301}"/>
          </ac:spMkLst>
        </pc:spChg>
        <pc:spChg chg="add del mod">
          <ac:chgData name="Nijat Soltanov" userId="37c2cd9b0d84c962" providerId="LiveId" clId="{6ADC079F-6E67-4535-999C-6B595845D410}" dt="2023-09-27T13:10:39.773" v="533" actId="21"/>
          <ac:spMkLst>
            <pc:docMk/>
            <pc:sldMk cId="0" sldId="258"/>
            <ac:spMk id="25" creationId="{D426BA86-4713-F1A4-5EC1-6667CC8E3586}"/>
          </ac:spMkLst>
        </pc:spChg>
        <pc:spChg chg="add del mod">
          <ac:chgData name="Nijat Soltanov" userId="37c2cd9b0d84c962" providerId="LiveId" clId="{6ADC079F-6E67-4535-999C-6B595845D410}" dt="2023-09-27T13:10:38.042" v="532" actId="21"/>
          <ac:spMkLst>
            <pc:docMk/>
            <pc:sldMk cId="0" sldId="258"/>
            <ac:spMk id="27" creationId="{0E4BD29E-4539-3A37-0B6B-622E64A8A8EA}"/>
          </ac:spMkLst>
        </pc:spChg>
        <pc:spChg chg="add mod">
          <ac:chgData name="Nijat Soltanov" userId="37c2cd9b0d84c962" providerId="LiveId" clId="{6ADC079F-6E67-4535-999C-6B595845D410}" dt="2023-09-27T13:32:04.783" v="635" actId="1076"/>
          <ac:spMkLst>
            <pc:docMk/>
            <pc:sldMk cId="0" sldId="258"/>
            <ac:spMk id="34" creationId="{7A4FE110-8D8D-E2E3-D870-92245E9FD09A}"/>
          </ac:spMkLst>
        </pc:spChg>
        <pc:spChg chg="mod">
          <ac:chgData name="Nijat Soltanov" userId="37c2cd9b0d84c962" providerId="LiveId" clId="{6ADC079F-6E67-4535-999C-6B595845D410}" dt="2023-09-27T13:29:03.774" v="610" actId="20577"/>
          <ac:spMkLst>
            <pc:docMk/>
            <pc:sldMk cId="0" sldId="258"/>
            <ac:spMk id="722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10:34.987" v="530" actId="21"/>
          <ac:spMkLst>
            <pc:docMk/>
            <pc:sldMk cId="0" sldId="258"/>
            <ac:spMk id="723" creationId="{00000000-0000-0000-0000-000000000000}"/>
          </ac:spMkLst>
        </pc:spChg>
        <pc:grpChg chg="add mod">
          <ac:chgData name="Nijat Soltanov" userId="37c2cd9b0d84c962" providerId="LiveId" clId="{6ADC079F-6E67-4535-999C-6B595845D410}" dt="2023-09-27T13:10:12.134" v="503" actId="1038"/>
          <ac:grpSpMkLst>
            <pc:docMk/>
            <pc:sldMk cId="0" sldId="258"/>
            <ac:grpSpMk id="2" creationId="{6F4D011C-92B3-A557-211A-C2C8573E2455}"/>
          </ac:grpSpMkLst>
        </pc:grpChg>
        <pc:grpChg chg="mod">
          <ac:chgData name="Nijat Soltanov" userId="37c2cd9b0d84c962" providerId="LiveId" clId="{6ADC079F-6E67-4535-999C-6B595845D410}" dt="2023-09-27T13:10:30.996" v="529" actId="1038"/>
          <ac:grpSpMkLst>
            <pc:docMk/>
            <pc:sldMk cId="0" sldId="258"/>
            <ac:grpSpMk id="726" creationId="{00000000-0000-0000-0000-000000000000}"/>
          </ac:grpSpMkLst>
        </pc:grpChg>
        <pc:picChg chg="add mod">
          <ac:chgData name="Nijat Soltanov" userId="37c2cd9b0d84c962" providerId="LiveId" clId="{6ADC079F-6E67-4535-999C-6B595845D410}" dt="2023-09-27T13:28:38.964" v="578" actId="1076"/>
          <ac:picMkLst>
            <pc:docMk/>
            <pc:sldMk cId="0" sldId="258"/>
            <ac:picMk id="29" creationId="{AF3A7A8A-09A7-8576-4FA4-E67AA1337048}"/>
          </ac:picMkLst>
        </pc:picChg>
        <pc:picChg chg="add mod modCrop">
          <ac:chgData name="Nijat Soltanov" userId="37c2cd9b0d84c962" providerId="LiveId" clId="{6ADC079F-6E67-4535-999C-6B595845D410}" dt="2023-09-27T13:30:23.641" v="619" actId="1076"/>
          <ac:picMkLst>
            <pc:docMk/>
            <pc:sldMk cId="0" sldId="258"/>
            <ac:picMk id="31" creationId="{6457DDB3-3ACE-BFB7-599F-AB6ED740F896}"/>
          </ac:picMkLst>
        </pc:picChg>
        <pc:picChg chg="del">
          <ac:chgData name="Nijat Soltanov" userId="37c2cd9b0d84c962" providerId="LiveId" clId="{6ADC079F-6E67-4535-999C-6B595845D410}" dt="2023-09-27T13:10:36.310" v="531" actId="21"/>
          <ac:picMkLst>
            <pc:docMk/>
            <pc:sldMk cId="0" sldId="258"/>
            <ac:picMk id="724" creationId="{00000000-0000-0000-0000-000000000000}"/>
          </ac:picMkLst>
        </pc:picChg>
        <pc:cxnChg chg="add mod">
          <ac:chgData name="Nijat Soltanov" userId="37c2cd9b0d84c962" providerId="LiveId" clId="{6ADC079F-6E67-4535-999C-6B595845D410}" dt="2023-09-27T13:31:05.601" v="621" actId="1076"/>
          <ac:cxnSpMkLst>
            <pc:docMk/>
            <pc:sldMk cId="0" sldId="258"/>
            <ac:cxnSpMk id="33" creationId="{EC222BC1-3838-684A-F285-F8C93049FABA}"/>
          </ac:cxnSpMkLst>
        </pc:cxnChg>
        <pc:cxnChg chg="add">
          <ac:chgData name="Nijat Soltanov" userId="37c2cd9b0d84c962" providerId="LiveId" clId="{6ADC079F-6E67-4535-999C-6B595845D410}" dt="2023-09-27T13:32:25.592" v="636" actId="11529"/>
          <ac:cxnSpMkLst>
            <pc:docMk/>
            <pc:sldMk cId="0" sldId="258"/>
            <ac:cxnSpMk id="36" creationId="{4DD57055-96F6-4BE9-AA0C-B1DEB3FA163C}"/>
          </ac:cxnSpMkLst>
        </pc:cxnChg>
      </pc:sldChg>
      <pc:sldChg chg="del ord modTransition modNotes">
        <pc:chgData name="Nijat Soltanov" userId="37c2cd9b0d84c962" providerId="LiveId" clId="{6ADC079F-6E67-4535-999C-6B595845D410}" dt="2023-09-27T14:35:14.768" v="1460" actId="2696"/>
        <pc:sldMkLst>
          <pc:docMk/>
          <pc:sldMk cId="0" sldId="259"/>
        </pc:sldMkLst>
      </pc:sldChg>
      <pc:sldChg chg="del modTransition modNotes">
        <pc:chgData name="Nijat Soltanov" userId="37c2cd9b0d84c962" providerId="LiveId" clId="{6ADC079F-6E67-4535-999C-6B595845D410}" dt="2023-09-27T14:35:16.177" v="1461" actId="2696"/>
        <pc:sldMkLst>
          <pc:docMk/>
          <pc:sldMk cId="0" sldId="260"/>
        </pc:sldMkLst>
      </pc:sldChg>
      <pc:sldChg chg="del modTransition modNotes">
        <pc:chgData name="Nijat Soltanov" userId="37c2cd9b0d84c962" providerId="LiveId" clId="{6ADC079F-6E67-4535-999C-6B595845D410}" dt="2023-09-27T14:35:17.323" v="1462" actId="2696"/>
        <pc:sldMkLst>
          <pc:docMk/>
          <pc:sldMk cId="0" sldId="261"/>
        </pc:sldMkLst>
      </pc:sldChg>
      <pc:sldChg chg="del modTransition modNotes">
        <pc:chgData name="Nijat Soltanov" userId="37c2cd9b0d84c962" providerId="LiveId" clId="{6ADC079F-6E67-4535-999C-6B595845D410}" dt="2023-09-27T14:35:17.983" v="1463" actId="2696"/>
        <pc:sldMkLst>
          <pc:docMk/>
          <pc:sldMk cId="0" sldId="262"/>
        </pc:sldMkLst>
      </pc:sldChg>
      <pc:sldChg chg="addSp delSp modSp mod ord modTransition modNotes">
        <pc:chgData name="Nijat Soltanov" userId="37c2cd9b0d84c962" providerId="LiveId" clId="{6ADC079F-6E67-4535-999C-6B595845D410}" dt="2023-09-27T14:16:28.924" v="1088" actId="20577"/>
        <pc:sldMkLst>
          <pc:docMk/>
          <pc:sldMk cId="0" sldId="263"/>
        </pc:sldMkLst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3" creationId="{93262FCA-F81A-63C1-25E2-851457B96779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4" creationId="{04ECC35F-FA75-4BC5-D37B-09F879E061BC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5" creationId="{CAD67702-55D0-FFB1-4776-39EDBF8D722E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6" creationId="{C8D15919-030E-D77A-2FC3-4EDD50B9CC8C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7" creationId="{8C18FC00-5AF8-13EF-A2AC-F307CFFB0A74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8" creationId="{705F3826-7160-73EA-2DA1-1F40C1C3584D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9" creationId="{02F4285D-9144-510F-51E8-2D7FB38B7459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10" creationId="{046BBB9A-7DD8-EA14-0088-E61F5BDEC976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11" creationId="{DB5C58AD-F132-D42A-8CE7-3916B9219493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12" creationId="{EA589BB6-9E98-53BD-BE3C-AB691072955F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13" creationId="{6FA07672-09AA-ED98-03F0-9C7483189E05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14" creationId="{BE6FF878-8C72-4BAB-A94F-24F5EC18EB05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15" creationId="{399BBC52-03D9-5FFC-FD4D-A4511FC6713C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16" creationId="{F3CED06B-6482-F522-9319-1E6B02D38B9D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17" creationId="{BA2EE243-674C-3C53-1B04-280EF13A2557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18" creationId="{76EE1C2C-328D-9EB6-74F4-C687C3A69153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19" creationId="{314E69B3-5B0A-D5E1-BE5F-212B2237B502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20" creationId="{BA7E3A96-9EDD-1843-A4B2-75FFF7ABFC0A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21" creationId="{F4DEAAE4-F07E-6D8B-B32C-DA3E82C78A43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22" creationId="{96A7E882-7484-62C7-8AD9-C43F9F94E398}"/>
          </ac:spMkLst>
        </pc:spChg>
        <pc:spChg chg="mod">
          <ac:chgData name="Nijat Soltanov" userId="37c2cd9b0d84c962" providerId="LiveId" clId="{6ADC079F-6E67-4535-999C-6B595845D410}" dt="2023-09-27T14:13:49.067" v="982"/>
          <ac:spMkLst>
            <pc:docMk/>
            <pc:sldMk cId="0" sldId="263"/>
            <ac:spMk id="23" creationId="{6DCBE465-91A5-1E7F-49DF-699E217F30FA}"/>
          </ac:spMkLst>
        </pc:spChg>
        <pc:spChg chg="add del mod">
          <ac:chgData name="Nijat Soltanov" userId="37c2cd9b0d84c962" providerId="LiveId" clId="{6ADC079F-6E67-4535-999C-6B595845D410}" dt="2023-09-27T14:14:05.047" v="1005" actId="21"/>
          <ac:spMkLst>
            <pc:docMk/>
            <pc:sldMk cId="0" sldId="263"/>
            <ac:spMk id="25" creationId="{6816A143-2D23-460F-7E34-7107356AEB2F}"/>
          </ac:spMkLst>
        </pc:spChg>
        <pc:spChg chg="add del mod">
          <ac:chgData name="Nijat Soltanov" userId="37c2cd9b0d84c962" providerId="LiveId" clId="{6ADC079F-6E67-4535-999C-6B595845D410}" dt="2023-09-27T14:14:10.641" v="1007" actId="21"/>
          <ac:spMkLst>
            <pc:docMk/>
            <pc:sldMk cId="0" sldId="263"/>
            <ac:spMk id="27" creationId="{702A923C-7662-6E5A-C323-39DBB302BAC3}"/>
          </ac:spMkLst>
        </pc:spChg>
        <pc:spChg chg="add del mod">
          <ac:chgData name="Nijat Soltanov" userId="37c2cd9b0d84c962" providerId="LiveId" clId="{6ADC079F-6E67-4535-999C-6B595845D410}" dt="2023-09-27T14:14:10.641" v="1007" actId="21"/>
          <ac:spMkLst>
            <pc:docMk/>
            <pc:sldMk cId="0" sldId="263"/>
            <ac:spMk id="29" creationId="{168D02AE-1539-ED67-FFAA-E186AF2F6970}"/>
          </ac:spMkLst>
        </pc:spChg>
        <pc:spChg chg="add del mod">
          <ac:chgData name="Nijat Soltanov" userId="37c2cd9b0d84c962" providerId="LiveId" clId="{6ADC079F-6E67-4535-999C-6B595845D410}" dt="2023-09-27T14:14:10.641" v="1007" actId="21"/>
          <ac:spMkLst>
            <pc:docMk/>
            <pc:sldMk cId="0" sldId="263"/>
            <ac:spMk id="31" creationId="{B64426F1-9207-5D9E-D98F-4F77288588EB}"/>
          </ac:spMkLst>
        </pc:spChg>
        <pc:spChg chg="add del mod">
          <ac:chgData name="Nijat Soltanov" userId="37c2cd9b0d84c962" providerId="LiveId" clId="{6ADC079F-6E67-4535-999C-6B595845D410}" dt="2023-09-27T14:14:10.641" v="1007" actId="21"/>
          <ac:spMkLst>
            <pc:docMk/>
            <pc:sldMk cId="0" sldId="263"/>
            <ac:spMk id="33" creationId="{F7A01CCF-32E6-4927-A7F3-9EAD7118AC00}"/>
          </ac:spMkLst>
        </pc:spChg>
        <pc:spChg chg="add del mod">
          <ac:chgData name="Nijat Soltanov" userId="37c2cd9b0d84c962" providerId="LiveId" clId="{6ADC079F-6E67-4535-999C-6B595845D410}" dt="2023-09-27T14:14:10.641" v="1007" actId="21"/>
          <ac:spMkLst>
            <pc:docMk/>
            <pc:sldMk cId="0" sldId="263"/>
            <ac:spMk id="35" creationId="{B12BCB2E-503B-EF1C-3C27-6FE8B5CB9582}"/>
          </ac:spMkLst>
        </pc:spChg>
        <pc:spChg chg="add del mod">
          <ac:chgData name="Nijat Soltanov" userId="37c2cd9b0d84c962" providerId="LiveId" clId="{6ADC079F-6E67-4535-999C-6B595845D410}" dt="2023-09-27T14:14:10.641" v="1007" actId="21"/>
          <ac:spMkLst>
            <pc:docMk/>
            <pc:sldMk cId="0" sldId="263"/>
            <ac:spMk id="37" creationId="{F50B9482-3909-2448-A853-BCEA8A808E52}"/>
          </ac:spMkLst>
        </pc:spChg>
        <pc:spChg chg="add del mod">
          <ac:chgData name="Nijat Soltanov" userId="37c2cd9b0d84c962" providerId="LiveId" clId="{6ADC079F-6E67-4535-999C-6B595845D410}" dt="2023-09-27T14:14:10.641" v="1007" actId="21"/>
          <ac:spMkLst>
            <pc:docMk/>
            <pc:sldMk cId="0" sldId="263"/>
            <ac:spMk id="39" creationId="{6A3F367C-CBA6-5EA0-A90B-E7CE46C64505}"/>
          </ac:spMkLst>
        </pc:spChg>
        <pc:spChg chg="add del mod">
          <ac:chgData name="Nijat Soltanov" userId="37c2cd9b0d84c962" providerId="LiveId" clId="{6ADC079F-6E67-4535-999C-6B595845D410}" dt="2023-09-27T14:14:10.641" v="1007" actId="21"/>
          <ac:spMkLst>
            <pc:docMk/>
            <pc:sldMk cId="0" sldId="263"/>
            <ac:spMk id="41" creationId="{6327543B-5A46-39F4-93CC-DB085C3FC8E2}"/>
          </ac:spMkLst>
        </pc:spChg>
        <pc:spChg chg="add mod">
          <ac:chgData name="Nijat Soltanov" userId="37c2cd9b0d84c962" providerId="LiveId" clId="{6ADC079F-6E67-4535-999C-6B595845D410}" dt="2023-09-27T14:16:28.924" v="1088" actId="20577"/>
          <ac:spMkLst>
            <pc:docMk/>
            <pc:sldMk cId="0" sldId="263"/>
            <ac:spMk id="44" creationId="{946D677B-D520-9424-76F2-3E6659419BAD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58" creationId="{00000000-0000-0000-0000-000000000000}"/>
          </ac:spMkLst>
        </pc:spChg>
        <pc:spChg chg="del mod">
          <ac:chgData name="Nijat Soltanov" userId="37c2cd9b0d84c962" providerId="LiveId" clId="{6ADC079F-6E67-4535-999C-6B595845D410}" dt="2023-09-27T14:14:01.845" v="1004" actId="21"/>
          <ac:spMkLst>
            <pc:docMk/>
            <pc:sldMk cId="0" sldId="263"/>
            <ac:spMk id="959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60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61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62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63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64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65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66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67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68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69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4:14:07.799" v="1006" actId="21"/>
          <ac:spMkLst>
            <pc:docMk/>
            <pc:sldMk cId="0" sldId="263"/>
            <ac:spMk id="970" creationId="{00000000-0000-0000-0000-000000000000}"/>
          </ac:spMkLst>
        </pc:spChg>
        <pc:grpChg chg="add mod">
          <ac:chgData name="Nijat Soltanov" userId="37c2cd9b0d84c962" providerId="LiveId" clId="{6ADC079F-6E67-4535-999C-6B595845D410}" dt="2023-09-27T14:13:54.075" v="1002" actId="1037"/>
          <ac:grpSpMkLst>
            <pc:docMk/>
            <pc:sldMk cId="0" sldId="263"/>
            <ac:grpSpMk id="2" creationId="{B87715E0-E510-F26C-88C2-7FA412C6691E}"/>
          </ac:grpSpMkLst>
        </pc:grpChg>
        <pc:grpChg chg="del">
          <ac:chgData name="Nijat Soltanov" userId="37c2cd9b0d84c962" providerId="LiveId" clId="{6ADC079F-6E67-4535-999C-6B595845D410}" dt="2023-09-27T14:14:07.799" v="1006" actId="21"/>
          <ac:grpSpMkLst>
            <pc:docMk/>
            <pc:sldMk cId="0" sldId="263"/>
            <ac:grpSpMk id="971" creationId="{00000000-0000-0000-0000-000000000000}"/>
          </ac:grpSpMkLst>
        </pc:grpChg>
        <pc:grpChg chg="del">
          <ac:chgData name="Nijat Soltanov" userId="37c2cd9b0d84c962" providerId="LiveId" clId="{6ADC079F-6E67-4535-999C-6B595845D410}" dt="2023-09-27T14:14:07.799" v="1006" actId="21"/>
          <ac:grpSpMkLst>
            <pc:docMk/>
            <pc:sldMk cId="0" sldId="263"/>
            <ac:grpSpMk id="993" creationId="{00000000-0000-0000-0000-000000000000}"/>
          </ac:grpSpMkLst>
        </pc:grpChg>
        <pc:grpChg chg="del">
          <ac:chgData name="Nijat Soltanov" userId="37c2cd9b0d84c962" providerId="LiveId" clId="{6ADC079F-6E67-4535-999C-6B595845D410}" dt="2023-09-27T14:14:07.799" v="1006" actId="21"/>
          <ac:grpSpMkLst>
            <pc:docMk/>
            <pc:sldMk cId="0" sldId="263"/>
            <ac:grpSpMk id="1022" creationId="{00000000-0000-0000-0000-000000000000}"/>
          </ac:grpSpMkLst>
        </pc:grpChg>
        <pc:grpChg chg="del">
          <ac:chgData name="Nijat Soltanov" userId="37c2cd9b0d84c962" providerId="LiveId" clId="{6ADC079F-6E67-4535-999C-6B595845D410}" dt="2023-09-27T14:14:07.799" v="1006" actId="21"/>
          <ac:grpSpMkLst>
            <pc:docMk/>
            <pc:sldMk cId="0" sldId="263"/>
            <ac:grpSpMk id="1046" creationId="{00000000-0000-0000-0000-000000000000}"/>
          </ac:grpSpMkLst>
        </pc:grpChg>
        <pc:picChg chg="add mod">
          <ac:chgData name="Nijat Soltanov" userId="37c2cd9b0d84c962" providerId="LiveId" clId="{6ADC079F-6E67-4535-999C-6B595845D410}" dt="2023-09-27T14:16:10.714" v="1054" actId="1076"/>
          <ac:picMkLst>
            <pc:docMk/>
            <pc:sldMk cId="0" sldId="263"/>
            <ac:picMk id="43" creationId="{D97C3872-7566-AF86-3FDC-92EF2B35B0BB}"/>
          </ac:picMkLst>
        </pc:picChg>
      </pc:sldChg>
      <pc:sldChg chg="del modTransition modNotes">
        <pc:chgData name="Nijat Soltanov" userId="37c2cd9b0d84c962" providerId="LiveId" clId="{6ADC079F-6E67-4535-999C-6B595845D410}" dt="2023-09-27T14:35:18.751" v="1464" actId="2696"/>
        <pc:sldMkLst>
          <pc:docMk/>
          <pc:sldMk cId="0" sldId="264"/>
        </pc:sldMkLst>
      </pc:sldChg>
      <pc:sldChg chg="del modTransition modNotes">
        <pc:chgData name="Nijat Soltanov" userId="37c2cd9b0d84c962" providerId="LiveId" clId="{6ADC079F-6E67-4535-999C-6B595845D410}" dt="2023-09-27T14:35:19.615" v="1465" actId="2696"/>
        <pc:sldMkLst>
          <pc:docMk/>
          <pc:sldMk cId="0" sldId="265"/>
        </pc:sldMkLst>
      </pc:sldChg>
      <pc:sldChg chg="addSp delSp modSp mod ord modTransition modAnim modNotes">
        <pc:chgData name="Nijat Soltanov" userId="37c2cd9b0d84c962" providerId="LiveId" clId="{6ADC079F-6E67-4535-999C-6B595845D410}" dt="2023-09-27T13:40:45.426" v="904" actId="1037"/>
        <pc:sldMkLst>
          <pc:docMk/>
          <pc:sldMk cId="0" sldId="266"/>
        </pc:sldMkLst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3" creationId="{9DA2028E-8C9E-E5FE-E491-66853A0095F5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4" creationId="{D4D631AF-0778-39AD-D88F-F3CC49364B34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5" creationId="{C5BBC2BD-899A-F443-37C8-8ABD4ECDA805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6" creationId="{C44966A3-3B8A-77E0-B9EF-4B4570A21A29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7" creationId="{0DBE1FC7-6C28-85A9-E6B8-79A64CA44AA2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8" creationId="{9ECBAE3C-BF91-BE92-6339-7ED7FF40C6E1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9" creationId="{DDCFA0A1-BE51-3EF8-877A-B250CC864F93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10" creationId="{D6A6E1E4-F620-677B-CA24-07CE1BD67606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11" creationId="{16D9DE77-76F9-3CC1-1AF7-F71B7D057033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12" creationId="{60072B80-929C-6D51-243F-AB13A5051C85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13" creationId="{2697042A-AA71-3B79-82F1-77E1CA471A64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14" creationId="{5447749D-9184-6211-04A6-3977D98C37D3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15" creationId="{8878CAA6-2555-5477-940D-5C8755E02208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16" creationId="{90FB6E68-D3C8-42E1-5AA3-E7DB560E84AE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17" creationId="{2C142C1E-FF8F-E608-2442-5CB8FB40174F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18" creationId="{B86CD316-6D37-9B2C-E941-B16EFB1322C7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19" creationId="{8ECADEE6-6DC9-906E-7038-4F1E1496C65D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20" creationId="{481558D3-2304-FA0D-6E00-079216ACD47D}"/>
          </ac:spMkLst>
        </pc:spChg>
        <pc:spChg chg="mod">
          <ac:chgData name="Nijat Soltanov" userId="37c2cd9b0d84c962" providerId="LiveId" clId="{6ADC079F-6E67-4535-999C-6B595845D410}" dt="2023-09-27T13:32:47.569" v="639"/>
          <ac:spMkLst>
            <pc:docMk/>
            <pc:sldMk cId="0" sldId="266"/>
            <ac:spMk id="21" creationId="{3A2CAC62-163C-C0BB-4F36-89CC66EC006E}"/>
          </ac:spMkLst>
        </pc:spChg>
        <pc:spChg chg="add del mod">
          <ac:chgData name="Nijat Soltanov" userId="37c2cd9b0d84c962" providerId="LiveId" clId="{6ADC079F-6E67-4535-999C-6B595845D410}" dt="2023-09-27T13:33:21.508" v="776" actId="21"/>
          <ac:spMkLst>
            <pc:docMk/>
            <pc:sldMk cId="0" sldId="266"/>
            <ac:spMk id="23" creationId="{CA38B8AC-124C-6DE2-BEE4-A18A8808A594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33" creationId="{C1E63DB1-C7B8-8087-0868-2F810FFF5573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34" creationId="{5C3C0148-4CB8-AE8A-99BB-C04056D29303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35" creationId="{119F0A8F-60AA-45FE-DF82-9A8996CBCB84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36" creationId="{A1F7D764-0E72-CA9A-41FA-94B44930D958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37" creationId="{556F0367-2067-9925-CF1A-D3539594B805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38" creationId="{8276F497-E58B-A9ED-4574-F180A4FB0DCA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39" creationId="{65D1D2D0-D625-4A85-1B79-C2BE50B3D561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40" creationId="{3E3CEA28-845F-CE1C-2C6C-A8ACF53EBBD5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41" creationId="{C59D5D8A-5008-BD63-6939-A8A0C2C99A78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42" creationId="{329E9972-11F3-478A-57FD-93ADCE6D430C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43" creationId="{6B6A7A95-FB16-09D5-6625-344EEFA4836D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44" creationId="{B9914D14-0BD9-91CC-394B-4E7A5E0E2690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45" creationId="{B7028DF5-B540-7D91-472F-950E43ED2A76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46" creationId="{0D38956D-3DB0-9561-4B00-46A0A81EEC2B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47" creationId="{0A436046-6474-AC31-CD3F-861B900BA402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48" creationId="{6040D76B-202C-F7E5-F5FA-1670F1638E8C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49" creationId="{1EA0DCAA-F0A8-ABA0-6691-1FFF56275AD9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50" creationId="{E2E7106F-2CB4-D4DC-9600-1755F9DC648F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51" creationId="{6AF105C7-BBF4-AB7B-6542-A4AC78F856F9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52" creationId="{2FCE3401-9F7E-BA3E-A171-9FF225F8E835}"/>
          </ac:spMkLst>
        </pc:spChg>
        <pc:spChg chg="mod">
          <ac:chgData name="Nijat Soltanov" userId="37c2cd9b0d84c962" providerId="LiveId" clId="{6ADC079F-6E67-4535-999C-6B595845D410}" dt="2023-09-27T13:40:37.965" v="842"/>
          <ac:spMkLst>
            <pc:docMk/>
            <pc:sldMk cId="0" sldId="266"/>
            <ac:spMk id="53" creationId="{E4A86E83-92F8-7DA6-665A-9201087A3241}"/>
          </ac:spMkLst>
        </pc:spChg>
        <pc:spChg chg="del">
          <ac:chgData name="Nijat Soltanov" userId="37c2cd9b0d84c962" providerId="LiveId" clId="{6ADC079F-6E67-4535-999C-6B595845D410}" dt="2023-09-27T13:33:19.366" v="775" actId="21"/>
          <ac:spMkLst>
            <pc:docMk/>
            <pc:sldMk cId="0" sldId="266"/>
            <ac:spMk id="1236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33:28.810" v="779" actId="21"/>
          <ac:spMkLst>
            <pc:docMk/>
            <pc:sldMk cId="0" sldId="266"/>
            <ac:spMk id="1237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33:28.810" v="779" actId="21"/>
          <ac:spMkLst>
            <pc:docMk/>
            <pc:sldMk cId="0" sldId="266"/>
            <ac:spMk id="1238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33:28.810" v="779" actId="21"/>
          <ac:spMkLst>
            <pc:docMk/>
            <pc:sldMk cId="0" sldId="266"/>
            <ac:spMk id="1239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33:26.183" v="778" actId="21"/>
          <ac:spMkLst>
            <pc:docMk/>
            <pc:sldMk cId="0" sldId="266"/>
            <ac:spMk id="1240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33:28.810" v="779" actId="21"/>
          <ac:spMkLst>
            <pc:docMk/>
            <pc:sldMk cId="0" sldId="266"/>
            <ac:spMk id="1241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33:28.810" v="779" actId="21"/>
          <ac:spMkLst>
            <pc:docMk/>
            <pc:sldMk cId="0" sldId="266"/>
            <ac:spMk id="1242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33:28.810" v="779" actId="21"/>
          <ac:spMkLst>
            <pc:docMk/>
            <pc:sldMk cId="0" sldId="266"/>
            <ac:spMk id="1243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33:28.810" v="779" actId="21"/>
          <ac:spMkLst>
            <pc:docMk/>
            <pc:sldMk cId="0" sldId="266"/>
            <ac:spMk id="1244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33:28.810" v="779" actId="21"/>
          <ac:spMkLst>
            <pc:docMk/>
            <pc:sldMk cId="0" sldId="266"/>
            <ac:spMk id="1245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33:28.810" v="779" actId="21"/>
          <ac:spMkLst>
            <pc:docMk/>
            <pc:sldMk cId="0" sldId="266"/>
            <ac:spMk id="1247" creationId="{00000000-0000-0000-0000-000000000000}"/>
          </ac:spMkLst>
        </pc:spChg>
        <pc:grpChg chg="add mod">
          <ac:chgData name="Nijat Soltanov" userId="37c2cd9b0d84c962" providerId="LiveId" clId="{6ADC079F-6E67-4535-999C-6B595845D410}" dt="2023-09-27T13:32:55.381" v="774" actId="1038"/>
          <ac:grpSpMkLst>
            <pc:docMk/>
            <pc:sldMk cId="0" sldId="266"/>
            <ac:grpSpMk id="2" creationId="{1F670CC5-8CD5-8187-C97E-BCDC207DE117}"/>
          </ac:grpSpMkLst>
        </pc:grpChg>
        <pc:grpChg chg="add mod">
          <ac:chgData name="Nijat Soltanov" userId="37c2cd9b0d84c962" providerId="LiveId" clId="{6ADC079F-6E67-4535-999C-6B595845D410}" dt="2023-09-27T13:40:45.426" v="904" actId="1037"/>
          <ac:grpSpMkLst>
            <pc:docMk/>
            <pc:sldMk cId="0" sldId="266"/>
            <ac:grpSpMk id="32" creationId="{667D712D-9F2A-42C3-3872-DDBD8CB09DD8}"/>
          </ac:grpSpMkLst>
        </pc:grpChg>
        <pc:grpChg chg="del">
          <ac:chgData name="Nijat Soltanov" userId="37c2cd9b0d84c962" providerId="LiveId" clId="{6ADC079F-6E67-4535-999C-6B595845D410}" dt="2023-09-27T13:33:28.810" v="779" actId="21"/>
          <ac:grpSpMkLst>
            <pc:docMk/>
            <pc:sldMk cId="0" sldId="266"/>
            <ac:grpSpMk id="1248" creationId="{00000000-0000-0000-0000-000000000000}"/>
          </ac:grpSpMkLst>
        </pc:grpChg>
        <pc:grpChg chg="del">
          <ac:chgData name="Nijat Soltanov" userId="37c2cd9b0d84c962" providerId="LiveId" clId="{6ADC079F-6E67-4535-999C-6B595845D410}" dt="2023-09-27T13:33:28.810" v="779" actId="21"/>
          <ac:grpSpMkLst>
            <pc:docMk/>
            <pc:sldMk cId="0" sldId="266"/>
            <ac:grpSpMk id="1273" creationId="{00000000-0000-0000-0000-000000000000}"/>
          </ac:grpSpMkLst>
        </pc:grpChg>
        <pc:grpChg chg="del">
          <ac:chgData name="Nijat Soltanov" userId="37c2cd9b0d84c962" providerId="LiveId" clId="{6ADC079F-6E67-4535-999C-6B595845D410}" dt="2023-09-27T13:33:28.810" v="779" actId="21"/>
          <ac:grpSpMkLst>
            <pc:docMk/>
            <pc:sldMk cId="0" sldId="266"/>
            <ac:grpSpMk id="1297" creationId="{00000000-0000-0000-0000-000000000000}"/>
          </ac:grpSpMkLst>
        </pc:grpChg>
        <pc:picChg chg="add mod modCrop">
          <ac:chgData name="Nijat Soltanov" userId="37c2cd9b0d84c962" providerId="LiveId" clId="{6ADC079F-6E67-4535-999C-6B595845D410}" dt="2023-09-27T13:38:45.330" v="827" actId="1076"/>
          <ac:picMkLst>
            <pc:docMk/>
            <pc:sldMk cId="0" sldId="266"/>
            <ac:picMk id="25" creationId="{AE5EE4F4-130E-5EFC-91A1-04D5635FB800}"/>
          </ac:picMkLst>
        </pc:picChg>
        <pc:picChg chg="add mod modCrop">
          <ac:chgData name="Nijat Soltanov" userId="37c2cd9b0d84c962" providerId="LiveId" clId="{6ADC079F-6E67-4535-999C-6B595845D410}" dt="2023-09-27T13:39:00.340" v="831" actId="1076"/>
          <ac:picMkLst>
            <pc:docMk/>
            <pc:sldMk cId="0" sldId="266"/>
            <ac:picMk id="27" creationId="{721AB681-B91B-74A3-1DDF-D0A11B9E7168}"/>
          </ac:picMkLst>
        </pc:picChg>
        <pc:picChg chg="add mod">
          <ac:chgData name="Nijat Soltanov" userId="37c2cd9b0d84c962" providerId="LiveId" clId="{6ADC079F-6E67-4535-999C-6B595845D410}" dt="2023-09-27T13:39:15.926" v="834" actId="14100"/>
          <ac:picMkLst>
            <pc:docMk/>
            <pc:sldMk cId="0" sldId="266"/>
            <ac:picMk id="29" creationId="{80EDBCF7-3108-41E2-E89D-616D41E85D47}"/>
          </ac:picMkLst>
        </pc:picChg>
        <pc:picChg chg="add mod">
          <ac:chgData name="Nijat Soltanov" userId="37c2cd9b0d84c962" providerId="LiveId" clId="{6ADC079F-6E67-4535-999C-6B595845D410}" dt="2023-09-27T13:39:23.092" v="836" actId="14100"/>
          <ac:picMkLst>
            <pc:docMk/>
            <pc:sldMk cId="0" sldId="266"/>
            <ac:picMk id="31" creationId="{3A8449F5-CC20-E73B-E7A7-9E5BCC49A634}"/>
          </ac:picMkLst>
        </pc:picChg>
        <pc:picChg chg="del">
          <ac:chgData name="Nijat Soltanov" userId="37c2cd9b0d84c962" providerId="LiveId" clId="{6ADC079F-6E67-4535-999C-6B595845D410}" dt="2023-09-27T13:33:23.413" v="777" actId="21"/>
          <ac:picMkLst>
            <pc:docMk/>
            <pc:sldMk cId="0" sldId="266"/>
            <ac:picMk id="1246" creationId="{00000000-0000-0000-0000-000000000000}"/>
          </ac:picMkLst>
        </pc:picChg>
      </pc:sldChg>
      <pc:sldChg chg="modSp del modTransition modNotes">
        <pc:chgData name="Nijat Soltanov" userId="37c2cd9b0d84c962" providerId="LiveId" clId="{6ADC079F-6E67-4535-999C-6B595845D410}" dt="2023-09-27T14:35:20.583" v="1466" actId="2696"/>
        <pc:sldMkLst>
          <pc:docMk/>
          <pc:sldMk cId="0" sldId="267"/>
        </pc:sldMkLst>
        <pc:graphicFrameChg chg="mod">
          <ac:chgData name="Nijat Soltanov" userId="37c2cd9b0d84c962" providerId="LiveId" clId="{6ADC079F-6E67-4535-999C-6B595845D410}" dt="2023-09-27T14:15:59.060" v="1053"/>
          <ac:graphicFrameMkLst>
            <pc:docMk/>
            <pc:sldMk cId="0" sldId="267"/>
            <ac:graphicFrameMk id="1327" creationId="{00000000-0000-0000-0000-000000000000}"/>
          </ac:graphicFrameMkLst>
        </pc:graphicFrameChg>
      </pc:sldChg>
      <pc:sldChg chg="addSp delSp modSp mod ord modTransition modNotes">
        <pc:chgData name="Nijat Soltanov" userId="37c2cd9b0d84c962" providerId="LiveId" clId="{6ADC079F-6E67-4535-999C-6B595845D410}" dt="2023-09-27T14:13:07.816" v="979" actId="14100"/>
        <pc:sldMkLst>
          <pc:docMk/>
          <pc:sldMk cId="0" sldId="268"/>
        </pc:sldMkLst>
        <pc:spChg chg="add del mod">
          <ac:chgData name="Nijat Soltanov" userId="37c2cd9b0d84c962" providerId="LiveId" clId="{6ADC079F-6E67-4535-999C-6B595845D410}" dt="2023-09-27T13:40:34.476" v="841" actId="21"/>
          <ac:spMkLst>
            <pc:docMk/>
            <pc:sldMk cId="0" sldId="268"/>
            <ac:spMk id="3" creationId="{22D20E3F-6136-7962-B915-0B0BDF220EF7}"/>
          </ac:spMkLst>
        </pc:spChg>
        <pc:spChg chg="add del mod">
          <ac:chgData name="Nijat Soltanov" userId="37c2cd9b0d84c962" providerId="LiveId" clId="{6ADC079F-6E67-4535-999C-6B595845D410}" dt="2023-09-27T13:40:34.476" v="841" actId="21"/>
          <ac:spMkLst>
            <pc:docMk/>
            <pc:sldMk cId="0" sldId="268"/>
            <ac:spMk id="5" creationId="{A256D080-BDCC-1273-A4BD-68542184271F}"/>
          </ac:spMkLst>
        </pc:spChg>
        <pc:spChg chg="del">
          <ac:chgData name="Nijat Soltanov" userId="37c2cd9b0d84c962" providerId="LiveId" clId="{6ADC079F-6E67-4535-999C-6B595845D410}" dt="2023-09-27T13:40:30.909" v="839" actId="21"/>
          <ac:spMkLst>
            <pc:docMk/>
            <pc:sldMk cId="0" sldId="268"/>
            <ac:spMk id="1332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40:30.909" v="839" actId="21"/>
          <ac:spMkLst>
            <pc:docMk/>
            <pc:sldMk cId="0" sldId="268"/>
            <ac:spMk id="1333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40:30.909" v="839" actId="21"/>
          <ac:spMkLst>
            <pc:docMk/>
            <pc:sldMk cId="0" sldId="268"/>
            <ac:spMk id="1334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40:30.909" v="839" actId="21"/>
          <ac:spMkLst>
            <pc:docMk/>
            <pc:sldMk cId="0" sldId="268"/>
            <ac:spMk id="1363" creationId="{00000000-0000-0000-0000-000000000000}"/>
          </ac:spMkLst>
        </pc:spChg>
        <pc:grpChg chg="del">
          <ac:chgData name="Nijat Soltanov" userId="37c2cd9b0d84c962" providerId="LiveId" clId="{6ADC079F-6E67-4535-999C-6B595845D410}" dt="2023-09-27T13:40:32.732" v="840" actId="21"/>
          <ac:grpSpMkLst>
            <pc:docMk/>
            <pc:sldMk cId="0" sldId="268"/>
            <ac:grpSpMk id="1335" creationId="{00000000-0000-0000-0000-000000000000}"/>
          </ac:grpSpMkLst>
        </pc:grpChg>
        <pc:grpChg chg="mod">
          <ac:chgData name="Nijat Soltanov" userId="37c2cd9b0d84c962" providerId="LiveId" clId="{6ADC079F-6E67-4535-999C-6B595845D410}" dt="2023-09-27T13:42:39.247" v="968" actId="1038"/>
          <ac:grpSpMkLst>
            <pc:docMk/>
            <pc:sldMk cId="0" sldId="268"/>
            <ac:grpSpMk id="1340" creationId="{00000000-0000-0000-0000-000000000000}"/>
          </ac:grpSpMkLst>
        </pc:grpChg>
        <pc:picChg chg="add mod modCrop">
          <ac:chgData name="Nijat Soltanov" userId="37c2cd9b0d84c962" providerId="LiveId" clId="{6ADC079F-6E67-4535-999C-6B595845D410}" dt="2023-09-27T13:43:03.654" v="975" actId="14100"/>
          <ac:picMkLst>
            <pc:docMk/>
            <pc:sldMk cId="0" sldId="268"/>
            <ac:picMk id="7" creationId="{7B8C4414-4AA6-6617-DF23-5A1DCC874023}"/>
          </ac:picMkLst>
        </pc:picChg>
        <pc:picChg chg="add mod">
          <ac:chgData name="Nijat Soltanov" userId="37c2cd9b0d84c962" providerId="LiveId" clId="{6ADC079F-6E67-4535-999C-6B595845D410}" dt="2023-09-27T14:12:54.824" v="976" actId="1076"/>
          <ac:picMkLst>
            <pc:docMk/>
            <pc:sldMk cId="0" sldId="268"/>
            <ac:picMk id="9" creationId="{7201D6A6-0D23-A6AD-DF92-D0B7CFAC1941}"/>
          </ac:picMkLst>
        </pc:picChg>
        <pc:picChg chg="add mod modCrop">
          <ac:chgData name="Nijat Soltanov" userId="37c2cd9b0d84c962" providerId="LiveId" clId="{6ADC079F-6E67-4535-999C-6B595845D410}" dt="2023-09-27T14:13:07.816" v="979" actId="14100"/>
          <ac:picMkLst>
            <pc:docMk/>
            <pc:sldMk cId="0" sldId="268"/>
            <ac:picMk id="11" creationId="{4EE5FC3D-F8BA-410C-C2AD-27A942DE67D1}"/>
          </ac:picMkLst>
        </pc:picChg>
        <pc:picChg chg="add mod">
          <ac:chgData name="Nijat Soltanov" userId="37c2cd9b0d84c962" providerId="LiveId" clId="{6ADC079F-6E67-4535-999C-6B595845D410}" dt="2023-09-27T13:42:43.337" v="970" actId="14100"/>
          <ac:picMkLst>
            <pc:docMk/>
            <pc:sldMk cId="0" sldId="268"/>
            <ac:picMk id="13" creationId="{2FADF829-DC60-1AB2-DD6D-651C8974C879}"/>
          </ac:picMkLst>
        </pc:picChg>
        <pc:picChg chg="add mod">
          <ac:chgData name="Nijat Soltanov" userId="37c2cd9b0d84c962" providerId="LiveId" clId="{6ADC079F-6E67-4535-999C-6B595845D410}" dt="2023-09-27T13:42:28.953" v="933" actId="14100"/>
          <ac:picMkLst>
            <pc:docMk/>
            <pc:sldMk cId="0" sldId="268"/>
            <ac:picMk id="15" creationId="{2638FC11-702F-9D42-917C-9E6EE3498ED9}"/>
          </ac:picMkLst>
        </pc:picChg>
        <pc:picChg chg="del">
          <ac:chgData name="Nijat Soltanov" userId="37c2cd9b0d84c962" providerId="LiveId" clId="{6ADC079F-6E67-4535-999C-6B595845D410}" dt="2023-09-27T13:40:30.909" v="839" actId="21"/>
          <ac:picMkLst>
            <pc:docMk/>
            <pc:sldMk cId="0" sldId="268"/>
            <ac:picMk id="1338" creationId="{00000000-0000-0000-0000-000000000000}"/>
          </ac:picMkLst>
        </pc:picChg>
      </pc:sldChg>
      <pc:sldChg chg="del modTransition modNotes">
        <pc:chgData name="Nijat Soltanov" userId="37c2cd9b0d84c962" providerId="LiveId" clId="{6ADC079F-6E67-4535-999C-6B595845D410}" dt="2023-09-27T14:15:59.060" v="1052" actId="2696"/>
        <pc:sldMkLst>
          <pc:docMk/>
          <pc:sldMk cId="0" sldId="269"/>
        </pc:sldMkLst>
      </pc:sldChg>
      <pc:sldChg chg="modSp del modTransition modNotes">
        <pc:chgData name="Nijat Soltanov" userId="37c2cd9b0d84c962" providerId="LiveId" clId="{6ADC079F-6E67-4535-999C-6B595845D410}" dt="2023-09-27T14:15:58.431" v="1051" actId="2696"/>
        <pc:sldMkLst>
          <pc:docMk/>
          <pc:sldMk cId="0" sldId="270"/>
        </pc:sldMkLst>
        <pc:graphicFrameChg chg="mod">
          <ac:chgData name="Nijat Soltanov" userId="37c2cd9b0d84c962" providerId="LiveId" clId="{6ADC079F-6E67-4535-999C-6B595845D410}" dt="2023-09-27T14:15:57.723" v="1050"/>
          <ac:graphicFrameMkLst>
            <pc:docMk/>
            <pc:sldMk cId="0" sldId="270"/>
            <ac:graphicFrameMk id="1546" creationId="{00000000-0000-0000-0000-000000000000}"/>
          </ac:graphicFrameMkLst>
        </pc:graphicFrameChg>
      </pc:sldChg>
      <pc:sldChg chg="del modTransition modNotes">
        <pc:chgData name="Nijat Soltanov" userId="37c2cd9b0d84c962" providerId="LiveId" clId="{6ADC079F-6E67-4535-999C-6B595845D410}" dt="2023-09-27T14:15:57.723" v="1049" actId="2696"/>
        <pc:sldMkLst>
          <pc:docMk/>
          <pc:sldMk cId="0" sldId="271"/>
        </pc:sldMkLst>
      </pc:sldChg>
      <pc:sldChg chg="del modTransition modNotes">
        <pc:chgData name="Nijat Soltanov" userId="37c2cd9b0d84c962" providerId="LiveId" clId="{6ADC079F-6E67-4535-999C-6B595845D410}" dt="2023-09-27T14:15:57.015" v="1048" actId="2696"/>
        <pc:sldMkLst>
          <pc:docMk/>
          <pc:sldMk cId="0" sldId="272"/>
        </pc:sldMkLst>
      </pc:sldChg>
      <pc:sldChg chg="del modTransition modNotes">
        <pc:chgData name="Nijat Soltanov" userId="37c2cd9b0d84c962" providerId="LiveId" clId="{6ADC079F-6E67-4535-999C-6B595845D410}" dt="2023-09-27T14:15:56.243" v="1047" actId="2696"/>
        <pc:sldMkLst>
          <pc:docMk/>
          <pc:sldMk cId="0" sldId="273"/>
        </pc:sldMkLst>
      </pc:sldChg>
      <pc:sldChg chg="del modTransition modNotes">
        <pc:chgData name="Nijat Soltanov" userId="37c2cd9b0d84c962" providerId="LiveId" clId="{6ADC079F-6E67-4535-999C-6B595845D410}" dt="2023-09-27T14:15:55.835" v="1046" actId="2696"/>
        <pc:sldMkLst>
          <pc:docMk/>
          <pc:sldMk cId="0" sldId="274"/>
        </pc:sldMkLst>
      </pc:sldChg>
      <pc:sldChg chg="add del modTransition modNotes">
        <pc:chgData name="Nijat Soltanov" userId="37c2cd9b0d84c962" providerId="LiveId" clId="{6ADC079F-6E67-4535-999C-6B595845D410}" dt="2023-09-27T14:15:55.392" v="1045" actId="2696"/>
        <pc:sldMkLst>
          <pc:docMk/>
          <pc:sldMk cId="0" sldId="275"/>
        </pc:sldMkLst>
      </pc:sldChg>
      <pc:sldChg chg="del modTransition modNotes">
        <pc:chgData name="Nijat Soltanov" userId="37c2cd9b0d84c962" providerId="LiveId" clId="{6ADC079F-6E67-4535-999C-6B595845D410}" dt="2023-09-27T14:15:51.107" v="1042" actId="2696"/>
        <pc:sldMkLst>
          <pc:docMk/>
          <pc:sldMk cId="0" sldId="276"/>
        </pc:sldMkLst>
      </pc:sldChg>
      <pc:sldChg chg="del modTransition modNotes">
        <pc:chgData name="Nijat Soltanov" userId="37c2cd9b0d84c962" providerId="LiveId" clId="{6ADC079F-6E67-4535-999C-6B595845D410}" dt="2023-09-27T14:15:50.385" v="1041" actId="2696"/>
        <pc:sldMkLst>
          <pc:docMk/>
          <pc:sldMk cId="0" sldId="277"/>
        </pc:sldMkLst>
      </pc:sldChg>
      <pc:sldChg chg="del modTransition">
        <pc:chgData name="Nijat Soltanov" userId="37c2cd9b0d84c962" providerId="LiveId" clId="{6ADC079F-6E67-4535-999C-6B595845D410}" dt="2023-09-27T14:15:50.149" v="1039" actId="2696"/>
        <pc:sldMkLst>
          <pc:docMk/>
          <pc:sldMk cId="0" sldId="278"/>
        </pc:sldMkLst>
      </pc:sldChg>
      <pc:sldChg chg="del modTransition modNotes">
        <pc:chgData name="Nijat Soltanov" userId="37c2cd9b0d84c962" providerId="LiveId" clId="{6ADC079F-6E67-4535-999C-6B595845D410}" dt="2023-09-27T14:15:50.008" v="1038" actId="2696"/>
        <pc:sldMkLst>
          <pc:docMk/>
          <pc:sldMk cId="0" sldId="279"/>
        </pc:sldMkLst>
      </pc:sldChg>
      <pc:sldChg chg="del modTransition modNotes">
        <pc:chgData name="Nijat Soltanov" userId="37c2cd9b0d84c962" providerId="LiveId" clId="{6ADC079F-6E67-4535-999C-6B595845D410}" dt="2023-09-27T14:15:49.851" v="1037" actId="2696"/>
        <pc:sldMkLst>
          <pc:docMk/>
          <pc:sldMk cId="0" sldId="280"/>
        </pc:sldMkLst>
      </pc:sldChg>
      <pc:sldChg chg="del modTransition modNotes">
        <pc:chgData name="Nijat Soltanov" userId="37c2cd9b0d84c962" providerId="LiveId" clId="{6ADC079F-6E67-4535-999C-6B595845D410}" dt="2023-09-27T14:15:49.726" v="1036" actId="2696"/>
        <pc:sldMkLst>
          <pc:docMk/>
          <pc:sldMk cId="0" sldId="281"/>
        </pc:sldMkLst>
      </pc:sldChg>
      <pc:sldChg chg="del modTransition modNotes">
        <pc:chgData name="Nijat Soltanov" userId="37c2cd9b0d84c962" providerId="LiveId" clId="{6ADC079F-6E67-4535-999C-6B595845D410}" dt="2023-09-27T14:15:49.579" v="1035" actId="2696"/>
        <pc:sldMkLst>
          <pc:docMk/>
          <pc:sldMk cId="0" sldId="282"/>
        </pc:sldMkLst>
      </pc:sldChg>
      <pc:sldChg chg="del modTransition modNotes">
        <pc:chgData name="Nijat Soltanov" userId="37c2cd9b0d84c962" providerId="LiveId" clId="{6ADC079F-6E67-4535-999C-6B595845D410}" dt="2023-09-27T14:15:49.469" v="1034" actId="2696"/>
        <pc:sldMkLst>
          <pc:docMk/>
          <pc:sldMk cId="0" sldId="283"/>
        </pc:sldMkLst>
      </pc:sldChg>
      <pc:sldChg chg="del modTransition">
        <pc:chgData name="Nijat Soltanov" userId="37c2cd9b0d84c962" providerId="LiveId" clId="{6ADC079F-6E67-4535-999C-6B595845D410}" dt="2023-09-27T14:15:49.333" v="1032" actId="2696"/>
        <pc:sldMkLst>
          <pc:docMk/>
          <pc:sldMk cId="0" sldId="284"/>
        </pc:sldMkLst>
      </pc:sldChg>
      <pc:sldChg chg="del modTransition">
        <pc:chgData name="Nijat Soltanov" userId="37c2cd9b0d84c962" providerId="LiveId" clId="{6ADC079F-6E67-4535-999C-6B595845D410}" dt="2023-09-27T14:15:48.925" v="1031" actId="2696"/>
        <pc:sldMkLst>
          <pc:docMk/>
          <pc:sldMk cId="0" sldId="285"/>
        </pc:sldMkLst>
      </pc:sldChg>
      <pc:sldChg chg="modSp del modTransition modNotes">
        <pc:chgData name="Nijat Soltanov" userId="37c2cd9b0d84c962" providerId="LiveId" clId="{6ADC079F-6E67-4535-999C-6B595845D410}" dt="2023-09-27T14:15:48.595" v="1030" actId="2696"/>
        <pc:sldMkLst>
          <pc:docMk/>
          <pc:sldMk cId="0" sldId="286"/>
        </pc:sldMkLst>
        <pc:graphicFrameChg chg="mod">
          <ac:chgData name="Nijat Soltanov" userId="37c2cd9b0d84c962" providerId="LiveId" clId="{6ADC079F-6E67-4535-999C-6B595845D410}" dt="2023-09-27T14:15:48.454" v="1029"/>
          <ac:graphicFrameMkLst>
            <pc:docMk/>
            <pc:sldMk cId="0" sldId="286"/>
            <ac:graphicFrameMk id="6181" creationId="{00000000-0000-0000-0000-000000000000}"/>
          </ac:graphicFrameMkLst>
        </pc:graphicFrameChg>
        <pc:graphicFrameChg chg="mod">
          <ac:chgData name="Nijat Soltanov" userId="37c2cd9b0d84c962" providerId="LiveId" clId="{6ADC079F-6E67-4535-999C-6B595845D410}" dt="2023-09-27T14:15:48.454" v="1029"/>
          <ac:graphicFrameMkLst>
            <pc:docMk/>
            <pc:sldMk cId="0" sldId="286"/>
            <ac:graphicFrameMk id="6210" creationId="{00000000-0000-0000-0000-000000000000}"/>
          </ac:graphicFrameMkLst>
        </pc:graphicFrameChg>
        <pc:graphicFrameChg chg="mod">
          <ac:chgData name="Nijat Soltanov" userId="37c2cd9b0d84c962" providerId="LiveId" clId="{6ADC079F-6E67-4535-999C-6B595845D410}" dt="2023-09-27T14:15:48.454" v="1029"/>
          <ac:graphicFrameMkLst>
            <pc:docMk/>
            <pc:sldMk cId="0" sldId="286"/>
            <ac:graphicFrameMk id="6262" creationId="{00000000-0000-0000-0000-000000000000}"/>
          </ac:graphicFrameMkLst>
        </pc:graphicFrameChg>
        <pc:graphicFrameChg chg="mod">
          <ac:chgData name="Nijat Soltanov" userId="37c2cd9b0d84c962" providerId="LiveId" clId="{6ADC079F-6E67-4535-999C-6B595845D410}" dt="2023-09-27T14:15:48.454" v="1029"/>
          <ac:graphicFrameMkLst>
            <pc:docMk/>
            <pc:sldMk cId="0" sldId="286"/>
            <ac:graphicFrameMk id="6305" creationId="{00000000-0000-0000-0000-000000000000}"/>
          </ac:graphicFrameMkLst>
        </pc:graphicFrameChg>
      </pc:sldChg>
      <pc:sldChg chg="del modTransition">
        <pc:chgData name="Nijat Soltanov" userId="37c2cd9b0d84c962" providerId="LiveId" clId="{6ADC079F-6E67-4535-999C-6B595845D410}" dt="2023-09-27T14:15:48.454" v="1028" actId="2696"/>
        <pc:sldMkLst>
          <pc:docMk/>
          <pc:sldMk cId="0" sldId="287"/>
        </pc:sldMkLst>
      </pc:sldChg>
      <pc:sldChg chg="del modTransition">
        <pc:chgData name="Nijat Soltanov" userId="37c2cd9b0d84c962" providerId="LiveId" clId="{6ADC079F-6E67-4535-999C-6B595845D410}" dt="2023-09-27T14:15:48.234" v="1027" actId="2696"/>
        <pc:sldMkLst>
          <pc:docMk/>
          <pc:sldMk cId="0" sldId="288"/>
        </pc:sldMkLst>
      </pc:sldChg>
      <pc:sldChg chg="del ord modTransition modNotes">
        <pc:chgData name="Nijat Soltanov" userId="37c2cd9b0d84c962" providerId="LiveId" clId="{6ADC079F-6E67-4535-999C-6B595845D410}" dt="2023-09-27T14:15:46.192" v="1020" actId="2696"/>
        <pc:sldMkLst>
          <pc:docMk/>
          <pc:sldMk cId="0" sldId="289"/>
        </pc:sldMkLst>
      </pc:sldChg>
      <pc:sldChg chg="del modTransition">
        <pc:chgData name="Nijat Soltanov" userId="37c2cd9b0d84c962" providerId="LiveId" clId="{6ADC079F-6E67-4535-999C-6B595845D410}" dt="2023-09-27T14:15:45.390" v="1019" actId="2696"/>
        <pc:sldMkLst>
          <pc:docMk/>
          <pc:sldMk cId="0" sldId="290"/>
        </pc:sldMkLst>
      </pc:sldChg>
      <pc:sldChg chg="del modTransition">
        <pc:chgData name="Nijat Soltanov" userId="37c2cd9b0d84c962" providerId="LiveId" clId="{6ADC079F-6E67-4535-999C-6B595845D410}" dt="2023-09-27T14:15:46.696" v="1021" actId="2696"/>
        <pc:sldMkLst>
          <pc:docMk/>
          <pc:sldMk cId="0" sldId="291"/>
        </pc:sldMkLst>
      </pc:sldChg>
      <pc:sldChg chg="del modTransition">
        <pc:chgData name="Nijat Soltanov" userId="37c2cd9b0d84c962" providerId="LiveId" clId="{6ADC079F-6E67-4535-999C-6B595845D410}" dt="2023-09-27T14:15:47.073" v="1022" actId="2696"/>
        <pc:sldMkLst>
          <pc:docMk/>
          <pc:sldMk cId="0" sldId="292"/>
        </pc:sldMkLst>
      </pc:sldChg>
      <pc:sldChg chg="del modTransition">
        <pc:chgData name="Nijat Soltanov" userId="37c2cd9b0d84c962" providerId="LiveId" clId="{6ADC079F-6E67-4535-999C-6B595845D410}" dt="2023-09-27T14:15:47.371" v="1023" actId="2696"/>
        <pc:sldMkLst>
          <pc:docMk/>
          <pc:sldMk cId="0" sldId="293"/>
        </pc:sldMkLst>
      </pc:sldChg>
      <pc:sldChg chg="del modTransition">
        <pc:chgData name="Nijat Soltanov" userId="37c2cd9b0d84c962" providerId="LiveId" clId="{6ADC079F-6E67-4535-999C-6B595845D410}" dt="2023-09-27T14:15:47.674" v="1024" actId="2696"/>
        <pc:sldMkLst>
          <pc:docMk/>
          <pc:sldMk cId="0" sldId="294"/>
        </pc:sldMkLst>
      </pc:sldChg>
      <pc:sldChg chg="del modTransition">
        <pc:chgData name="Nijat Soltanov" userId="37c2cd9b0d84c962" providerId="LiveId" clId="{6ADC079F-6E67-4535-999C-6B595845D410}" dt="2023-09-27T14:15:47.921" v="1025" actId="2696"/>
        <pc:sldMkLst>
          <pc:docMk/>
          <pc:sldMk cId="0" sldId="295"/>
        </pc:sldMkLst>
      </pc:sldChg>
      <pc:sldChg chg="del modTransition">
        <pc:chgData name="Nijat Soltanov" userId="37c2cd9b0d84c962" providerId="LiveId" clId="{6ADC079F-6E67-4535-999C-6B595845D410}" dt="2023-09-27T14:15:48.078" v="1026" actId="2696"/>
        <pc:sldMkLst>
          <pc:docMk/>
          <pc:sldMk cId="0" sldId="296"/>
        </pc:sldMkLst>
      </pc:sldChg>
      <pc:sldChg chg="addSp delSp modSp add mod modTransition">
        <pc:chgData name="Nijat Soltanov" userId="37c2cd9b0d84c962" providerId="LiveId" clId="{6ADC079F-6E67-4535-999C-6B595845D410}" dt="2023-09-27T14:35:32.048" v="1472"/>
        <pc:sldMkLst>
          <pc:docMk/>
          <pc:sldMk cId="3658817635" sldId="297"/>
        </pc:sldMkLst>
        <pc:spChg chg="add del mod">
          <ac:chgData name="Nijat Soltanov" userId="37c2cd9b0d84c962" providerId="LiveId" clId="{6ADC079F-6E67-4535-999C-6B595845D410}" dt="2023-09-27T13:04:54.856" v="245" actId="21"/>
          <ac:spMkLst>
            <pc:docMk/>
            <pc:sldMk cId="3658817635" sldId="297"/>
            <ac:spMk id="4" creationId="{6500EB78-5C2A-EAD4-AF25-7F42A2090AA9}"/>
          </ac:spMkLst>
        </pc:spChg>
        <pc:spChg chg="add mod">
          <ac:chgData name="Nijat Soltanov" userId="37c2cd9b0d84c962" providerId="LiveId" clId="{6ADC079F-6E67-4535-999C-6B595845D410}" dt="2023-09-27T13:05:08.206" v="247" actId="1076"/>
          <ac:spMkLst>
            <pc:docMk/>
            <pc:sldMk cId="3658817635" sldId="297"/>
            <ac:spMk id="5" creationId="{06631E1F-6C34-086A-B0FD-310F7D8F86FE}"/>
          </ac:spMkLst>
        </pc:spChg>
        <pc:spChg chg="add del mod">
          <ac:chgData name="Nijat Soltanov" userId="37c2cd9b0d84c962" providerId="LiveId" clId="{6ADC079F-6E67-4535-999C-6B595845D410}" dt="2023-09-27T13:05:14.121" v="249" actId="21"/>
          <ac:spMkLst>
            <pc:docMk/>
            <pc:sldMk cId="3658817635" sldId="297"/>
            <ac:spMk id="7" creationId="{89007C28-CA3B-89C4-EBE4-9459E5843A08}"/>
          </ac:spMkLst>
        </pc:spChg>
        <pc:spChg chg="add mod">
          <ac:chgData name="Nijat Soltanov" userId="37c2cd9b0d84c962" providerId="LiveId" clId="{6ADC079F-6E67-4535-999C-6B595845D410}" dt="2023-09-27T13:08:48.213" v="310" actId="1076"/>
          <ac:spMkLst>
            <pc:docMk/>
            <pc:sldMk cId="3658817635" sldId="297"/>
            <ac:spMk id="8" creationId="{6D7B2747-A36B-580D-6A62-9D909A6F4270}"/>
          </ac:spMkLst>
        </pc:spChg>
        <pc:spChg chg="del">
          <ac:chgData name="Nijat Soltanov" userId="37c2cd9b0d84c962" providerId="LiveId" clId="{6ADC079F-6E67-4535-999C-6B595845D410}" dt="2023-09-27T13:05:12.027" v="248" actId="21"/>
          <ac:spMkLst>
            <pc:docMk/>
            <pc:sldMk cId="3658817635" sldId="297"/>
            <ac:spMk id="668" creationId="{00000000-0000-0000-0000-000000000000}"/>
          </ac:spMkLst>
        </pc:spChg>
        <pc:spChg chg="del">
          <ac:chgData name="Nijat Soltanov" userId="37c2cd9b0d84c962" providerId="LiveId" clId="{6ADC079F-6E67-4535-999C-6B595845D410}" dt="2023-09-27T13:04:52.511" v="244" actId="21"/>
          <ac:spMkLst>
            <pc:docMk/>
            <pc:sldMk cId="3658817635" sldId="297"/>
            <ac:spMk id="669" creationId="{00000000-0000-0000-0000-000000000000}"/>
          </ac:spMkLst>
        </pc:spChg>
        <pc:grpChg chg="mod">
          <ac:chgData name="Nijat Soltanov" userId="37c2cd9b0d84c962" providerId="LiveId" clId="{6ADC079F-6E67-4535-999C-6B595845D410}" dt="2023-09-27T13:04:39.501" v="243" actId="1035"/>
          <ac:grpSpMkLst>
            <pc:docMk/>
            <pc:sldMk cId="3658817635" sldId="297"/>
            <ac:grpSpMk id="670" creationId="{00000000-0000-0000-0000-000000000000}"/>
          </ac:grpSpMkLst>
        </pc:grpChg>
        <pc:grpChg chg="mod">
          <ac:chgData name="Nijat Soltanov" userId="37c2cd9b0d84c962" providerId="LiveId" clId="{6ADC079F-6E67-4535-999C-6B595845D410}" dt="2023-09-27T13:04:25.483" v="221" actId="1038"/>
          <ac:grpSpMkLst>
            <pc:docMk/>
            <pc:sldMk cId="3658817635" sldId="297"/>
            <ac:grpSpMk id="679" creationId="{00000000-0000-0000-0000-000000000000}"/>
          </ac:grpSpMkLst>
        </pc:grpChg>
        <pc:grpChg chg="mod">
          <ac:chgData name="Nijat Soltanov" userId="37c2cd9b0d84c962" providerId="LiveId" clId="{6ADC079F-6E67-4535-999C-6B595845D410}" dt="2023-09-27T13:09:01.997" v="334" actId="1038"/>
          <ac:grpSpMkLst>
            <pc:docMk/>
            <pc:sldMk cId="3658817635" sldId="297"/>
            <ac:grpSpMk id="685" creationId="{00000000-0000-0000-0000-000000000000}"/>
          </ac:grpSpMkLst>
        </pc:grpChg>
        <pc:picChg chg="add mod">
          <ac:chgData name="Nijat Soltanov" userId="37c2cd9b0d84c962" providerId="LiveId" clId="{6ADC079F-6E67-4535-999C-6B595845D410}" dt="2023-09-27T13:04:13.047" v="178" actId="1076"/>
          <ac:picMkLst>
            <pc:docMk/>
            <pc:sldMk cId="3658817635" sldId="297"/>
            <ac:picMk id="2" creationId="{84F618E7-6B9D-6E08-739D-BC88A5528E78}"/>
          </ac:picMkLst>
        </pc:picChg>
        <pc:picChg chg="del mod">
          <ac:chgData name="Nijat Soltanov" userId="37c2cd9b0d84c962" providerId="LiveId" clId="{6ADC079F-6E67-4535-999C-6B595845D410}" dt="2023-09-27T13:04:06.852" v="176" actId="21"/>
          <ac:picMkLst>
            <pc:docMk/>
            <pc:sldMk cId="3658817635" sldId="297"/>
            <ac:picMk id="1028" creationId="{A1D42754-388D-D4BD-49BD-AE57F536143C}"/>
          </ac:picMkLst>
        </pc:picChg>
      </pc:sldChg>
      <pc:sldMasterChg chg="modTransition addSldLayout delSldLayout modSldLayout">
        <pc:chgData name="Nijat Soltanov" userId="37c2cd9b0d84c962" providerId="LiveId" clId="{6ADC079F-6E67-4535-999C-6B595845D410}" dt="2023-09-27T14:35:20.583" v="1466" actId="2696"/>
        <pc:sldMasterMkLst>
          <pc:docMk/>
          <pc:sldMasterMk cId="0" sldId="2147483674"/>
        </pc:sldMasterMkLst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48"/>
          </pc:sldLayoutMkLst>
        </pc:sldLayoutChg>
        <pc:sldLayoutChg chg="del modTransition">
          <pc:chgData name="Nijat Soltanov" userId="37c2cd9b0d84c962" providerId="LiveId" clId="{6ADC079F-6E67-4535-999C-6B595845D410}" dt="2023-09-27T14:35:16.177" v="1461" actId="2696"/>
          <pc:sldLayoutMkLst>
            <pc:docMk/>
            <pc:sldMasterMk cId="0" sldId="2147483674"/>
            <pc:sldLayoutMk cId="0" sldId="2147483649"/>
          </pc:sldLayoutMkLst>
        </pc:sldLayoutChg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50"/>
          </pc:sldLayoutMkLst>
        </pc:sldLayoutChg>
        <pc:sldLayoutChg chg="del modTransition">
          <pc:chgData name="Nijat Soltanov" userId="37c2cd9b0d84c962" providerId="LiveId" clId="{6ADC079F-6E67-4535-999C-6B595845D410}" dt="2023-09-27T14:35:17.323" v="1462" actId="2696"/>
          <pc:sldLayoutMkLst>
            <pc:docMk/>
            <pc:sldMasterMk cId="0" sldId="2147483674"/>
            <pc:sldLayoutMk cId="0" sldId="2147483651"/>
          </pc:sldLayoutMkLst>
        </pc:sldLayoutChg>
        <pc:sldLayoutChg chg="del modTransition">
          <pc:chgData name="Nijat Soltanov" userId="37c2cd9b0d84c962" providerId="LiveId" clId="{6ADC079F-6E67-4535-999C-6B595845D410}" dt="2023-09-27T14:15:57.723" v="1049" actId="2696"/>
          <pc:sldLayoutMkLst>
            <pc:docMk/>
            <pc:sldMasterMk cId="0" sldId="2147483674"/>
            <pc:sldLayoutMk cId="0" sldId="2147483652"/>
          </pc:sldLayoutMkLst>
        </pc:sldLayoutChg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53"/>
          </pc:sldLayoutMkLst>
        </pc:sldLayoutChg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54"/>
          </pc:sldLayoutMkLst>
        </pc:sldLayoutChg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55"/>
          </pc:sldLayoutMkLst>
        </pc:sldLayoutChg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56"/>
          </pc:sldLayoutMkLst>
        </pc:sldLayoutChg>
        <pc:sldLayoutChg chg="del modTransition">
          <pc:chgData name="Nijat Soltanov" userId="37c2cd9b0d84c962" providerId="LiveId" clId="{6ADC079F-6E67-4535-999C-6B595845D410}" dt="2023-09-27T14:35:19.615" v="1465" actId="2696"/>
          <pc:sldLayoutMkLst>
            <pc:docMk/>
            <pc:sldMasterMk cId="0" sldId="2147483674"/>
            <pc:sldLayoutMk cId="0" sldId="2147483657"/>
          </pc:sldLayoutMkLst>
        </pc:sldLayoutChg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58"/>
          </pc:sldLayoutMkLst>
        </pc:sldLayoutChg>
        <pc:sldLayoutChg chg="del modTransition">
          <pc:chgData name="Nijat Soltanov" userId="37c2cd9b0d84c962" providerId="LiveId" clId="{6ADC079F-6E67-4535-999C-6B595845D410}" dt="2023-09-27T14:35:14.768" v="1460" actId="2696"/>
          <pc:sldLayoutMkLst>
            <pc:docMk/>
            <pc:sldMasterMk cId="0" sldId="2147483674"/>
            <pc:sldLayoutMk cId="0" sldId="2147483659"/>
          </pc:sldLayoutMkLst>
        </pc:sldLayoutChg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60"/>
          </pc:sldLayoutMkLst>
        </pc:sldLayoutChg>
        <pc:sldLayoutChg chg="del modTransition">
          <pc:chgData name="Nijat Soltanov" userId="37c2cd9b0d84c962" providerId="LiveId" clId="{6ADC079F-6E67-4535-999C-6B595845D410}" dt="2023-09-27T14:15:50.385" v="1041" actId="2696"/>
          <pc:sldLayoutMkLst>
            <pc:docMk/>
            <pc:sldMasterMk cId="0" sldId="2147483674"/>
            <pc:sldLayoutMk cId="0" sldId="2147483661"/>
          </pc:sldLayoutMkLst>
        </pc:sldLayoutChg>
        <pc:sldLayoutChg chg="del modTransition">
          <pc:chgData name="Nijat Soltanov" userId="37c2cd9b0d84c962" providerId="LiveId" clId="{6ADC079F-6E67-4535-999C-6B595845D410}" dt="2023-09-27T14:15:50.149" v="1039" actId="2696"/>
          <pc:sldLayoutMkLst>
            <pc:docMk/>
            <pc:sldMasterMk cId="0" sldId="2147483674"/>
            <pc:sldLayoutMk cId="0" sldId="2147483662"/>
          </pc:sldLayoutMkLst>
        </pc:sldLayoutChg>
        <pc:sldLayoutChg chg="del modTransition">
          <pc:chgData name="Nijat Soltanov" userId="37c2cd9b0d84c962" providerId="LiveId" clId="{6ADC079F-6E67-4535-999C-6B595845D410}" dt="2023-09-27T14:35:17.983" v="1463" actId="2696"/>
          <pc:sldLayoutMkLst>
            <pc:docMk/>
            <pc:sldMasterMk cId="0" sldId="2147483674"/>
            <pc:sldLayoutMk cId="0" sldId="2147483663"/>
          </pc:sldLayoutMkLst>
        </pc:sldLayoutChg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64"/>
          </pc:sldLayoutMkLst>
        </pc:sldLayoutChg>
        <pc:sldLayoutChg chg="del modTransition">
          <pc:chgData name="Nijat Soltanov" userId="37c2cd9b0d84c962" providerId="LiveId" clId="{6ADC079F-6E67-4535-999C-6B595845D410}" dt="2023-09-27T14:35:18.751" v="1464" actId="2696"/>
          <pc:sldLayoutMkLst>
            <pc:docMk/>
            <pc:sldMasterMk cId="0" sldId="2147483674"/>
            <pc:sldLayoutMk cId="0" sldId="2147483665"/>
          </pc:sldLayoutMkLst>
        </pc:sldLayoutChg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66"/>
          </pc:sldLayoutMkLst>
        </pc:sldLayoutChg>
        <pc:sldLayoutChg chg="del modTransition">
          <pc:chgData name="Nijat Soltanov" userId="37c2cd9b0d84c962" providerId="LiveId" clId="{6ADC079F-6E67-4535-999C-6B595845D410}" dt="2023-09-27T14:35:20.583" v="1466" actId="2696"/>
          <pc:sldLayoutMkLst>
            <pc:docMk/>
            <pc:sldMasterMk cId="0" sldId="2147483674"/>
            <pc:sldLayoutMk cId="0" sldId="2147483667"/>
          </pc:sldLayoutMkLst>
        </pc:sldLayoutChg>
        <pc:sldLayoutChg chg="del modTransition">
          <pc:chgData name="Nijat Soltanov" userId="37c2cd9b0d84c962" providerId="LiveId" clId="{6ADC079F-6E67-4535-999C-6B595845D410}" dt="2023-09-27T14:15:58.431" v="1051" actId="2696"/>
          <pc:sldLayoutMkLst>
            <pc:docMk/>
            <pc:sldMasterMk cId="0" sldId="2147483674"/>
            <pc:sldLayoutMk cId="0" sldId="2147483668"/>
          </pc:sldLayoutMkLst>
        </pc:sldLayoutChg>
        <pc:sldLayoutChg chg="add del modTransition">
          <pc:chgData name="Nijat Soltanov" userId="37c2cd9b0d84c962" providerId="LiveId" clId="{6ADC079F-6E67-4535-999C-6B595845D410}" dt="2023-09-27T14:15:55.392" v="1045" actId="2696"/>
          <pc:sldLayoutMkLst>
            <pc:docMk/>
            <pc:sldMasterMk cId="0" sldId="2147483674"/>
            <pc:sldLayoutMk cId="0" sldId="2147483669"/>
          </pc:sldLayoutMkLst>
        </pc:sldLayoutChg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70"/>
          </pc:sldLayoutMkLst>
        </pc:sldLayoutChg>
        <pc:sldLayoutChg chg="modTransition">
          <pc:chgData name="Nijat Soltanov" userId="37c2cd9b0d84c962" providerId="LiveId" clId="{6ADC079F-6E67-4535-999C-6B595845D410}" dt="2023-09-27T13:03:59.133" v="175"/>
          <pc:sldLayoutMkLst>
            <pc:docMk/>
            <pc:sldMasterMk cId="0" sldId="2147483674"/>
            <pc:sldLayoutMk cId="0" sldId="2147483671"/>
          </pc:sldLayoutMkLst>
        </pc:sldLayoutChg>
      </pc:sldMasterChg>
      <pc:sldMasterChg chg="del modTransition delSldLayout modSldLayout">
        <pc:chgData name="Nijat Soltanov" userId="37c2cd9b0d84c962" providerId="LiveId" clId="{6ADC079F-6E67-4535-999C-6B595845D410}" dt="2023-09-27T14:15:50.008" v="1038" actId="2696"/>
        <pc:sldMasterMkLst>
          <pc:docMk/>
          <pc:sldMasterMk cId="0" sldId="2147483675"/>
        </pc:sldMasterMkLst>
        <pc:sldLayoutChg chg="del modTransition">
          <pc:chgData name="Nijat Soltanov" userId="37c2cd9b0d84c962" providerId="LiveId" clId="{6ADC079F-6E67-4535-999C-6B595845D410}" dt="2023-09-27T14:15:49.333" v="1032" actId="2696"/>
          <pc:sldLayoutMkLst>
            <pc:docMk/>
            <pc:sldMasterMk cId="0" sldId="2147483675"/>
            <pc:sldLayoutMk cId="0" sldId="2147483672"/>
          </pc:sldLayoutMkLst>
        </pc:sldLayoutChg>
        <pc:sldLayoutChg chg="del modTransition">
          <pc:chgData name="Nijat Soltanov" userId="37c2cd9b0d84c962" providerId="LiveId" clId="{6ADC079F-6E67-4535-999C-6B595845D410}" dt="2023-09-27T14:15:50.008" v="1038" actId="2696"/>
          <pc:sldLayoutMkLst>
            <pc:docMk/>
            <pc:sldMasterMk cId="0" sldId="2147483675"/>
            <pc:sldLayoutMk cId="0" sldId="2147483673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408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0784" y="340797"/>
            <a:ext cx="8923262" cy="3095488"/>
            <a:chOff x="546926" y="3123628"/>
            <a:chExt cx="2075322" cy="719931"/>
          </a:xfrm>
        </p:grpSpPr>
        <p:sp>
          <p:nvSpPr>
            <p:cNvPr id="10" name="Google Shape;10;p2"/>
            <p:cNvSpPr/>
            <p:nvPr/>
          </p:nvSpPr>
          <p:spPr>
            <a:xfrm>
              <a:off x="777771" y="3123628"/>
              <a:ext cx="150050" cy="36000"/>
            </a:xfrm>
            <a:custGeom>
              <a:avLst/>
              <a:gdLst/>
              <a:ahLst/>
              <a:cxnLst/>
              <a:rect l="l" t="t" r="r" b="b"/>
              <a:pathLst>
                <a:path w="6002" h="1440" extrusionOk="0">
                  <a:moveTo>
                    <a:pt x="2475" y="0"/>
                  </a:moveTo>
                  <a:cubicBezTo>
                    <a:pt x="2353" y="0"/>
                    <a:pt x="2221" y="79"/>
                    <a:pt x="2141" y="179"/>
                  </a:cubicBezTo>
                  <a:cubicBezTo>
                    <a:pt x="1987" y="332"/>
                    <a:pt x="1876" y="555"/>
                    <a:pt x="1812" y="777"/>
                  </a:cubicBezTo>
                  <a:cubicBezTo>
                    <a:pt x="1739" y="738"/>
                    <a:pt x="1665" y="703"/>
                    <a:pt x="1594" y="703"/>
                  </a:cubicBezTo>
                  <a:cubicBezTo>
                    <a:pt x="1578" y="703"/>
                    <a:pt x="1563" y="704"/>
                    <a:pt x="1547" y="708"/>
                  </a:cubicBezTo>
                  <a:cubicBezTo>
                    <a:pt x="1436" y="708"/>
                    <a:pt x="1346" y="798"/>
                    <a:pt x="1346" y="909"/>
                  </a:cubicBezTo>
                  <a:cubicBezTo>
                    <a:pt x="1249" y="796"/>
                    <a:pt x="1125" y="737"/>
                    <a:pt x="1002" y="737"/>
                  </a:cubicBezTo>
                  <a:cubicBezTo>
                    <a:pt x="931" y="737"/>
                    <a:pt x="860" y="757"/>
                    <a:pt x="795" y="798"/>
                  </a:cubicBezTo>
                  <a:cubicBezTo>
                    <a:pt x="621" y="909"/>
                    <a:pt x="531" y="1105"/>
                    <a:pt x="377" y="1238"/>
                  </a:cubicBezTo>
                  <a:cubicBezTo>
                    <a:pt x="287" y="1328"/>
                    <a:pt x="91" y="1391"/>
                    <a:pt x="1" y="1418"/>
                  </a:cubicBezTo>
                  <a:lnTo>
                    <a:pt x="6002" y="1439"/>
                  </a:lnTo>
                  <a:cubicBezTo>
                    <a:pt x="5763" y="1391"/>
                    <a:pt x="5498" y="1328"/>
                    <a:pt x="5366" y="1105"/>
                  </a:cubicBezTo>
                  <a:cubicBezTo>
                    <a:pt x="5318" y="994"/>
                    <a:pt x="5276" y="888"/>
                    <a:pt x="5207" y="819"/>
                  </a:cubicBezTo>
                  <a:cubicBezTo>
                    <a:pt x="5176" y="807"/>
                    <a:pt x="5145" y="802"/>
                    <a:pt x="5113" y="802"/>
                  </a:cubicBezTo>
                  <a:cubicBezTo>
                    <a:pt x="5038" y="802"/>
                    <a:pt x="4964" y="832"/>
                    <a:pt x="4900" y="862"/>
                  </a:cubicBezTo>
                  <a:cubicBezTo>
                    <a:pt x="4885" y="881"/>
                    <a:pt x="4859" y="897"/>
                    <a:pt x="4836" y="897"/>
                  </a:cubicBezTo>
                  <a:cubicBezTo>
                    <a:pt x="4826" y="897"/>
                    <a:pt x="4817" y="894"/>
                    <a:pt x="4810" y="888"/>
                  </a:cubicBezTo>
                  <a:cubicBezTo>
                    <a:pt x="4789" y="888"/>
                    <a:pt x="4789" y="862"/>
                    <a:pt x="4768" y="841"/>
                  </a:cubicBezTo>
                  <a:cubicBezTo>
                    <a:pt x="4704" y="708"/>
                    <a:pt x="4656" y="533"/>
                    <a:pt x="4572" y="422"/>
                  </a:cubicBezTo>
                  <a:cubicBezTo>
                    <a:pt x="4503" y="327"/>
                    <a:pt x="4408" y="283"/>
                    <a:pt x="4314" y="283"/>
                  </a:cubicBezTo>
                  <a:cubicBezTo>
                    <a:pt x="4256" y="283"/>
                    <a:pt x="4198" y="300"/>
                    <a:pt x="4148" y="332"/>
                  </a:cubicBezTo>
                  <a:cubicBezTo>
                    <a:pt x="3994" y="401"/>
                    <a:pt x="3910" y="555"/>
                    <a:pt x="3862" y="729"/>
                  </a:cubicBezTo>
                  <a:cubicBezTo>
                    <a:pt x="3751" y="623"/>
                    <a:pt x="3618" y="512"/>
                    <a:pt x="3486" y="465"/>
                  </a:cubicBezTo>
                  <a:cubicBezTo>
                    <a:pt x="3431" y="442"/>
                    <a:pt x="3377" y="430"/>
                    <a:pt x="3324" y="430"/>
                  </a:cubicBezTo>
                  <a:cubicBezTo>
                    <a:pt x="3228" y="430"/>
                    <a:pt x="3139" y="469"/>
                    <a:pt x="3067" y="555"/>
                  </a:cubicBezTo>
                  <a:cubicBezTo>
                    <a:pt x="2935" y="290"/>
                    <a:pt x="2781" y="25"/>
                    <a:pt x="2517" y="4"/>
                  </a:cubicBezTo>
                  <a:cubicBezTo>
                    <a:pt x="2503" y="2"/>
                    <a:pt x="2489" y="0"/>
                    <a:pt x="24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46926" y="3560309"/>
              <a:ext cx="148975" cy="35450"/>
            </a:xfrm>
            <a:custGeom>
              <a:avLst/>
              <a:gdLst/>
              <a:ahLst/>
              <a:cxnLst/>
              <a:rect l="l" t="t" r="r" b="b"/>
              <a:pathLst>
                <a:path w="5959" h="1418" extrusionOk="0">
                  <a:moveTo>
                    <a:pt x="2471" y="1"/>
                  </a:moveTo>
                  <a:cubicBezTo>
                    <a:pt x="2337" y="1"/>
                    <a:pt x="2219" y="86"/>
                    <a:pt x="2119" y="205"/>
                  </a:cubicBezTo>
                  <a:cubicBezTo>
                    <a:pt x="1965" y="359"/>
                    <a:pt x="1854" y="560"/>
                    <a:pt x="1812" y="777"/>
                  </a:cubicBezTo>
                  <a:cubicBezTo>
                    <a:pt x="1738" y="743"/>
                    <a:pt x="1665" y="708"/>
                    <a:pt x="1582" y="708"/>
                  </a:cubicBezTo>
                  <a:cubicBezTo>
                    <a:pt x="1564" y="708"/>
                    <a:pt x="1545" y="710"/>
                    <a:pt x="1526" y="714"/>
                  </a:cubicBezTo>
                  <a:cubicBezTo>
                    <a:pt x="1436" y="714"/>
                    <a:pt x="1346" y="798"/>
                    <a:pt x="1346" y="910"/>
                  </a:cubicBezTo>
                  <a:cubicBezTo>
                    <a:pt x="1248" y="798"/>
                    <a:pt x="1122" y="741"/>
                    <a:pt x="999" y="741"/>
                  </a:cubicBezTo>
                  <a:cubicBezTo>
                    <a:pt x="928" y="741"/>
                    <a:pt x="858" y="760"/>
                    <a:pt x="795" y="798"/>
                  </a:cubicBezTo>
                  <a:cubicBezTo>
                    <a:pt x="620" y="888"/>
                    <a:pt x="530" y="1111"/>
                    <a:pt x="376" y="1243"/>
                  </a:cubicBezTo>
                  <a:cubicBezTo>
                    <a:pt x="307" y="1328"/>
                    <a:pt x="90" y="1376"/>
                    <a:pt x="0" y="1418"/>
                  </a:cubicBezTo>
                  <a:lnTo>
                    <a:pt x="5959" y="1418"/>
                  </a:lnTo>
                  <a:cubicBezTo>
                    <a:pt x="5736" y="1397"/>
                    <a:pt x="5471" y="1328"/>
                    <a:pt x="5339" y="1090"/>
                  </a:cubicBezTo>
                  <a:cubicBezTo>
                    <a:pt x="5275" y="1000"/>
                    <a:pt x="5254" y="888"/>
                    <a:pt x="5164" y="825"/>
                  </a:cubicBezTo>
                  <a:cubicBezTo>
                    <a:pt x="5137" y="811"/>
                    <a:pt x="5109" y="805"/>
                    <a:pt x="5080" y="805"/>
                  </a:cubicBezTo>
                  <a:cubicBezTo>
                    <a:pt x="5011" y="805"/>
                    <a:pt x="4935" y="837"/>
                    <a:pt x="4857" y="867"/>
                  </a:cubicBezTo>
                  <a:cubicBezTo>
                    <a:pt x="4836" y="888"/>
                    <a:pt x="4809" y="888"/>
                    <a:pt x="4788" y="888"/>
                  </a:cubicBezTo>
                  <a:cubicBezTo>
                    <a:pt x="4767" y="888"/>
                    <a:pt x="4746" y="867"/>
                    <a:pt x="4746" y="846"/>
                  </a:cubicBezTo>
                  <a:cubicBezTo>
                    <a:pt x="4656" y="714"/>
                    <a:pt x="4635" y="534"/>
                    <a:pt x="4544" y="428"/>
                  </a:cubicBezTo>
                  <a:cubicBezTo>
                    <a:pt x="4480" y="330"/>
                    <a:pt x="4387" y="285"/>
                    <a:pt x="4294" y="285"/>
                  </a:cubicBezTo>
                  <a:cubicBezTo>
                    <a:pt x="4236" y="285"/>
                    <a:pt x="4177" y="303"/>
                    <a:pt x="4126" y="338"/>
                  </a:cubicBezTo>
                  <a:cubicBezTo>
                    <a:pt x="3972" y="401"/>
                    <a:pt x="3882" y="560"/>
                    <a:pt x="3840" y="735"/>
                  </a:cubicBezTo>
                  <a:cubicBezTo>
                    <a:pt x="3729" y="624"/>
                    <a:pt x="3596" y="512"/>
                    <a:pt x="3464" y="470"/>
                  </a:cubicBezTo>
                  <a:cubicBezTo>
                    <a:pt x="3416" y="457"/>
                    <a:pt x="3368" y="450"/>
                    <a:pt x="3321" y="450"/>
                  </a:cubicBezTo>
                  <a:cubicBezTo>
                    <a:pt x="3218" y="450"/>
                    <a:pt x="3122" y="484"/>
                    <a:pt x="3046" y="560"/>
                  </a:cubicBezTo>
                  <a:cubicBezTo>
                    <a:pt x="2934" y="295"/>
                    <a:pt x="2760" y="30"/>
                    <a:pt x="2516" y="4"/>
                  </a:cubicBezTo>
                  <a:cubicBezTo>
                    <a:pt x="2501" y="2"/>
                    <a:pt x="2486" y="1"/>
                    <a:pt x="24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78848" y="3195622"/>
              <a:ext cx="243400" cy="58050"/>
            </a:xfrm>
            <a:custGeom>
              <a:avLst/>
              <a:gdLst/>
              <a:ahLst/>
              <a:cxnLst/>
              <a:rect l="l" t="t" r="r" b="b"/>
              <a:pathLst>
                <a:path w="9736" h="2322" extrusionOk="0">
                  <a:moveTo>
                    <a:pt x="4043" y="0"/>
                  </a:moveTo>
                  <a:cubicBezTo>
                    <a:pt x="3835" y="0"/>
                    <a:pt x="3633" y="146"/>
                    <a:pt x="3465" y="315"/>
                  </a:cubicBezTo>
                  <a:cubicBezTo>
                    <a:pt x="3221" y="558"/>
                    <a:pt x="3046" y="887"/>
                    <a:pt x="2935" y="1263"/>
                  </a:cubicBezTo>
                  <a:cubicBezTo>
                    <a:pt x="2820" y="1184"/>
                    <a:pt x="2689" y="1126"/>
                    <a:pt x="2556" y="1126"/>
                  </a:cubicBezTo>
                  <a:cubicBezTo>
                    <a:pt x="2535" y="1126"/>
                    <a:pt x="2515" y="1128"/>
                    <a:pt x="2495" y="1130"/>
                  </a:cubicBezTo>
                  <a:cubicBezTo>
                    <a:pt x="2342" y="1151"/>
                    <a:pt x="2188" y="1284"/>
                    <a:pt x="2188" y="1485"/>
                  </a:cubicBezTo>
                  <a:cubicBezTo>
                    <a:pt x="2035" y="1302"/>
                    <a:pt x="1828" y="1208"/>
                    <a:pt x="1625" y="1208"/>
                  </a:cubicBezTo>
                  <a:cubicBezTo>
                    <a:pt x="1506" y="1208"/>
                    <a:pt x="1388" y="1240"/>
                    <a:pt x="1282" y="1305"/>
                  </a:cubicBezTo>
                  <a:cubicBezTo>
                    <a:pt x="1018" y="1459"/>
                    <a:pt x="838" y="1792"/>
                    <a:pt x="620" y="2015"/>
                  </a:cubicBezTo>
                  <a:cubicBezTo>
                    <a:pt x="488" y="2147"/>
                    <a:pt x="154" y="2253"/>
                    <a:pt x="1" y="2301"/>
                  </a:cubicBezTo>
                  <a:lnTo>
                    <a:pt x="9735" y="2322"/>
                  </a:lnTo>
                  <a:cubicBezTo>
                    <a:pt x="9359" y="2253"/>
                    <a:pt x="8914" y="2168"/>
                    <a:pt x="8697" y="1771"/>
                  </a:cubicBezTo>
                  <a:cubicBezTo>
                    <a:pt x="8607" y="1618"/>
                    <a:pt x="8565" y="1416"/>
                    <a:pt x="8432" y="1353"/>
                  </a:cubicBezTo>
                  <a:cubicBezTo>
                    <a:pt x="8380" y="1315"/>
                    <a:pt x="8322" y="1300"/>
                    <a:pt x="8263" y="1300"/>
                  </a:cubicBezTo>
                  <a:cubicBezTo>
                    <a:pt x="8147" y="1300"/>
                    <a:pt x="8025" y="1357"/>
                    <a:pt x="7924" y="1416"/>
                  </a:cubicBezTo>
                  <a:cubicBezTo>
                    <a:pt x="7909" y="1431"/>
                    <a:pt x="7881" y="1446"/>
                    <a:pt x="7851" y="1446"/>
                  </a:cubicBezTo>
                  <a:cubicBezTo>
                    <a:pt x="7838" y="1446"/>
                    <a:pt x="7825" y="1444"/>
                    <a:pt x="7813" y="1437"/>
                  </a:cubicBezTo>
                  <a:cubicBezTo>
                    <a:pt x="7770" y="1416"/>
                    <a:pt x="7749" y="1395"/>
                    <a:pt x="7723" y="1353"/>
                  </a:cubicBezTo>
                  <a:cubicBezTo>
                    <a:pt x="7590" y="1130"/>
                    <a:pt x="7569" y="865"/>
                    <a:pt x="7416" y="664"/>
                  </a:cubicBezTo>
                  <a:cubicBezTo>
                    <a:pt x="7306" y="528"/>
                    <a:pt x="7152" y="458"/>
                    <a:pt x="6992" y="458"/>
                  </a:cubicBezTo>
                  <a:cubicBezTo>
                    <a:pt x="6898" y="458"/>
                    <a:pt x="6802" y="483"/>
                    <a:pt x="6711" y="532"/>
                  </a:cubicBezTo>
                  <a:cubicBezTo>
                    <a:pt x="6489" y="643"/>
                    <a:pt x="6335" y="908"/>
                    <a:pt x="6245" y="1194"/>
                  </a:cubicBezTo>
                  <a:cubicBezTo>
                    <a:pt x="6070" y="1019"/>
                    <a:pt x="5869" y="823"/>
                    <a:pt x="5652" y="754"/>
                  </a:cubicBezTo>
                  <a:cubicBezTo>
                    <a:pt x="5573" y="725"/>
                    <a:pt x="5492" y="710"/>
                    <a:pt x="5413" y="710"/>
                  </a:cubicBezTo>
                  <a:cubicBezTo>
                    <a:pt x="5247" y="710"/>
                    <a:pt x="5087" y="775"/>
                    <a:pt x="4969" y="908"/>
                  </a:cubicBezTo>
                  <a:cubicBezTo>
                    <a:pt x="4767" y="489"/>
                    <a:pt x="4481" y="29"/>
                    <a:pt x="4084" y="2"/>
                  </a:cubicBezTo>
                  <a:cubicBezTo>
                    <a:pt x="4070" y="1"/>
                    <a:pt x="4056" y="0"/>
                    <a:pt x="40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60039" y="3809260"/>
              <a:ext cx="142350" cy="34300"/>
            </a:xfrm>
            <a:custGeom>
              <a:avLst/>
              <a:gdLst/>
              <a:ahLst/>
              <a:cxnLst/>
              <a:rect l="l" t="t" r="r" b="b"/>
              <a:pathLst>
                <a:path w="5694" h="1372" extrusionOk="0">
                  <a:moveTo>
                    <a:pt x="2405" y="0"/>
                  </a:moveTo>
                  <a:cubicBezTo>
                    <a:pt x="2251" y="0"/>
                    <a:pt x="2119" y="90"/>
                    <a:pt x="2034" y="201"/>
                  </a:cubicBezTo>
                  <a:cubicBezTo>
                    <a:pt x="1875" y="334"/>
                    <a:pt x="1790" y="530"/>
                    <a:pt x="1722" y="752"/>
                  </a:cubicBezTo>
                  <a:cubicBezTo>
                    <a:pt x="1637" y="710"/>
                    <a:pt x="1547" y="662"/>
                    <a:pt x="1457" y="662"/>
                  </a:cubicBezTo>
                  <a:cubicBezTo>
                    <a:pt x="1372" y="689"/>
                    <a:pt x="1282" y="773"/>
                    <a:pt x="1282" y="863"/>
                  </a:cubicBezTo>
                  <a:cubicBezTo>
                    <a:pt x="1199" y="767"/>
                    <a:pt x="1081" y="712"/>
                    <a:pt x="961" y="712"/>
                  </a:cubicBezTo>
                  <a:cubicBezTo>
                    <a:pt x="889" y="712"/>
                    <a:pt x="818" y="732"/>
                    <a:pt x="752" y="773"/>
                  </a:cubicBezTo>
                  <a:cubicBezTo>
                    <a:pt x="599" y="863"/>
                    <a:pt x="509" y="1059"/>
                    <a:pt x="376" y="1192"/>
                  </a:cubicBezTo>
                  <a:cubicBezTo>
                    <a:pt x="286" y="1261"/>
                    <a:pt x="90" y="1324"/>
                    <a:pt x="0" y="1351"/>
                  </a:cubicBezTo>
                  <a:lnTo>
                    <a:pt x="5694" y="1372"/>
                  </a:lnTo>
                  <a:cubicBezTo>
                    <a:pt x="5477" y="1324"/>
                    <a:pt x="5233" y="1282"/>
                    <a:pt x="5101" y="1038"/>
                  </a:cubicBezTo>
                  <a:cubicBezTo>
                    <a:pt x="5032" y="953"/>
                    <a:pt x="5011" y="842"/>
                    <a:pt x="4921" y="795"/>
                  </a:cubicBezTo>
                  <a:cubicBezTo>
                    <a:pt x="4895" y="775"/>
                    <a:pt x="4869" y="768"/>
                    <a:pt x="4842" y="768"/>
                  </a:cubicBezTo>
                  <a:cubicBezTo>
                    <a:pt x="4780" y="768"/>
                    <a:pt x="4712" y="809"/>
                    <a:pt x="4635" y="842"/>
                  </a:cubicBezTo>
                  <a:cubicBezTo>
                    <a:pt x="4613" y="842"/>
                    <a:pt x="4592" y="863"/>
                    <a:pt x="4571" y="863"/>
                  </a:cubicBezTo>
                  <a:cubicBezTo>
                    <a:pt x="4550" y="842"/>
                    <a:pt x="4550" y="821"/>
                    <a:pt x="4523" y="795"/>
                  </a:cubicBezTo>
                  <a:cubicBezTo>
                    <a:pt x="4460" y="689"/>
                    <a:pt x="4439" y="509"/>
                    <a:pt x="4349" y="397"/>
                  </a:cubicBezTo>
                  <a:cubicBezTo>
                    <a:pt x="4278" y="313"/>
                    <a:pt x="4182" y="274"/>
                    <a:pt x="4088" y="274"/>
                  </a:cubicBezTo>
                  <a:cubicBezTo>
                    <a:pt x="4033" y="274"/>
                    <a:pt x="3979" y="287"/>
                    <a:pt x="3930" y="313"/>
                  </a:cubicBezTo>
                  <a:cubicBezTo>
                    <a:pt x="3798" y="397"/>
                    <a:pt x="3708" y="556"/>
                    <a:pt x="3665" y="710"/>
                  </a:cubicBezTo>
                  <a:cubicBezTo>
                    <a:pt x="3554" y="599"/>
                    <a:pt x="3443" y="487"/>
                    <a:pt x="3310" y="445"/>
                  </a:cubicBezTo>
                  <a:cubicBezTo>
                    <a:pt x="3268" y="430"/>
                    <a:pt x="3224" y="422"/>
                    <a:pt x="3180" y="422"/>
                  </a:cubicBezTo>
                  <a:cubicBezTo>
                    <a:pt x="3085" y="422"/>
                    <a:pt x="2989" y="457"/>
                    <a:pt x="2913" y="530"/>
                  </a:cubicBezTo>
                  <a:cubicBezTo>
                    <a:pt x="2802" y="291"/>
                    <a:pt x="2627" y="27"/>
                    <a:pt x="2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-1041000" y="3009775"/>
            <a:ext cx="11225986" cy="3987262"/>
          </a:xfrm>
          <a:custGeom>
            <a:avLst/>
            <a:gdLst/>
            <a:ahLst/>
            <a:cxnLst/>
            <a:rect l="l" t="t" r="r" b="b"/>
            <a:pathLst>
              <a:path w="105159" h="44599" extrusionOk="0">
                <a:moveTo>
                  <a:pt x="11224" y="0"/>
                </a:moveTo>
                <a:cubicBezTo>
                  <a:pt x="10502" y="0"/>
                  <a:pt x="9781" y="108"/>
                  <a:pt x="9073" y="332"/>
                </a:cubicBezTo>
                <a:cubicBezTo>
                  <a:pt x="4704" y="1725"/>
                  <a:pt x="2474" y="7106"/>
                  <a:pt x="3777" y="12646"/>
                </a:cubicBezTo>
                <a:cubicBezTo>
                  <a:pt x="3094" y="13573"/>
                  <a:pt x="2495" y="14632"/>
                  <a:pt x="2056" y="15803"/>
                </a:cubicBezTo>
                <a:cubicBezTo>
                  <a:pt x="1" y="21078"/>
                  <a:pt x="1526" y="26570"/>
                  <a:pt x="5456" y="28095"/>
                </a:cubicBezTo>
                <a:cubicBezTo>
                  <a:pt x="6140" y="28363"/>
                  <a:pt x="6856" y="28490"/>
                  <a:pt x="7583" y="28490"/>
                </a:cubicBezTo>
                <a:cubicBezTo>
                  <a:pt x="8355" y="28490"/>
                  <a:pt x="9139" y="28347"/>
                  <a:pt x="9910" y="28074"/>
                </a:cubicBezTo>
                <a:cubicBezTo>
                  <a:pt x="12072" y="31019"/>
                  <a:pt x="15525" y="32772"/>
                  <a:pt x="19177" y="32772"/>
                </a:cubicBezTo>
                <a:cubicBezTo>
                  <a:pt x="20340" y="32772"/>
                  <a:pt x="21523" y="32594"/>
                  <a:pt x="22690" y="32221"/>
                </a:cubicBezTo>
                <a:cubicBezTo>
                  <a:pt x="23596" y="31935"/>
                  <a:pt x="24454" y="31538"/>
                  <a:pt x="25227" y="31072"/>
                </a:cubicBezTo>
                <a:cubicBezTo>
                  <a:pt x="25317" y="31294"/>
                  <a:pt x="25428" y="31538"/>
                  <a:pt x="25534" y="31760"/>
                </a:cubicBezTo>
                <a:cubicBezTo>
                  <a:pt x="27256" y="35378"/>
                  <a:pt x="30613" y="37671"/>
                  <a:pt x="34300" y="38201"/>
                </a:cubicBezTo>
                <a:cubicBezTo>
                  <a:pt x="34628" y="40849"/>
                  <a:pt x="35931" y="43078"/>
                  <a:pt x="38092" y="44074"/>
                </a:cubicBezTo>
                <a:cubicBezTo>
                  <a:pt x="38875" y="44430"/>
                  <a:pt x="39708" y="44599"/>
                  <a:pt x="40557" y="44599"/>
                </a:cubicBezTo>
                <a:cubicBezTo>
                  <a:pt x="43866" y="44599"/>
                  <a:pt x="47424" y="42029"/>
                  <a:pt x="49304" y="37936"/>
                </a:cubicBezTo>
                <a:cubicBezTo>
                  <a:pt x="49765" y="36898"/>
                  <a:pt x="50098" y="35838"/>
                  <a:pt x="50294" y="34806"/>
                </a:cubicBezTo>
                <a:cubicBezTo>
                  <a:pt x="51751" y="35796"/>
                  <a:pt x="53430" y="36458"/>
                  <a:pt x="55172" y="36702"/>
                </a:cubicBezTo>
                <a:cubicBezTo>
                  <a:pt x="55506" y="39371"/>
                  <a:pt x="56830" y="41580"/>
                  <a:pt x="58970" y="42570"/>
                </a:cubicBezTo>
                <a:cubicBezTo>
                  <a:pt x="59758" y="42933"/>
                  <a:pt x="60596" y="43105"/>
                  <a:pt x="61450" y="43105"/>
                </a:cubicBezTo>
                <a:cubicBezTo>
                  <a:pt x="64755" y="43105"/>
                  <a:pt x="68305" y="40524"/>
                  <a:pt x="70182" y="36437"/>
                </a:cubicBezTo>
                <a:cubicBezTo>
                  <a:pt x="71548" y="33455"/>
                  <a:pt x="71723" y="30325"/>
                  <a:pt x="70886" y="27873"/>
                </a:cubicBezTo>
                <a:lnTo>
                  <a:pt x="70886" y="27873"/>
                </a:lnTo>
                <a:cubicBezTo>
                  <a:pt x="72629" y="29133"/>
                  <a:pt x="74949" y="29970"/>
                  <a:pt x="77528" y="30081"/>
                </a:cubicBezTo>
                <a:cubicBezTo>
                  <a:pt x="77732" y="30090"/>
                  <a:pt x="77934" y="30094"/>
                  <a:pt x="78136" y="30094"/>
                </a:cubicBezTo>
                <a:cubicBezTo>
                  <a:pt x="82448" y="30094"/>
                  <a:pt x="86136" y="28114"/>
                  <a:pt x="87527" y="25225"/>
                </a:cubicBezTo>
                <a:cubicBezTo>
                  <a:pt x="87612" y="25336"/>
                  <a:pt x="87723" y="25426"/>
                  <a:pt x="87834" y="25511"/>
                </a:cubicBezTo>
                <a:cubicBezTo>
                  <a:pt x="90340" y="27813"/>
                  <a:pt x="93393" y="28992"/>
                  <a:pt x="96180" y="28992"/>
                </a:cubicBezTo>
                <a:cubicBezTo>
                  <a:pt x="98472" y="28992"/>
                  <a:pt x="100584" y="28195"/>
                  <a:pt x="102065" y="26570"/>
                </a:cubicBezTo>
                <a:cubicBezTo>
                  <a:pt x="105158" y="23196"/>
                  <a:pt x="104406" y="17413"/>
                  <a:pt x="100503" y="13266"/>
                </a:cubicBezTo>
                <a:cubicBezTo>
                  <a:pt x="100635" y="12116"/>
                  <a:pt x="100609" y="10904"/>
                  <a:pt x="100434" y="9670"/>
                </a:cubicBezTo>
                <a:cubicBezTo>
                  <a:pt x="99637" y="4480"/>
                  <a:pt x="96070" y="641"/>
                  <a:pt x="92219" y="641"/>
                </a:cubicBezTo>
                <a:cubicBezTo>
                  <a:pt x="91928" y="641"/>
                  <a:pt x="91634" y="663"/>
                  <a:pt x="91340" y="708"/>
                </a:cubicBezTo>
                <a:cubicBezTo>
                  <a:pt x="89842" y="931"/>
                  <a:pt x="88518" y="1746"/>
                  <a:pt x="87501" y="2959"/>
                </a:cubicBezTo>
                <a:cubicBezTo>
                  <a:pt x="86019" y="2303"/>
                  <a:pt x="84430" y="1977"/>
                  <a:pt x="82842" y="1977"/>
                </a:cubicBezTo>
                <a:cubicBezTo>
                  <a:pt x="79725" y="1977"/>
                  <a:pt x="76617" y="3234"/>
                  <a:pt x="74350" y="5719"/>
                </a:cubicBezTo>
                <a:cubicBezTo>
                  <a:pt x="73492" y="6667"/>
                  <a:pt x="72830" y="7705"/>
                  <a:pt x="72322" y="8806"/>
                </a:cubicBezTo>
                <a:cubicBezTo>
                  <a:pt x="71041" y="8222"/>
                  <a:pt x="69569" y="7918"/>
                  <a:pt x="68015" y="7918"/>
                </a:cubicBezTo>
                <a:cubicBezTo>
                  <a:pt x="66458" y="7918"/>
                  <a:pt x="64818" y="8223"/>
                  <a:pt x="63207" y="8854"/>
                </a:cubicBezTo>
                <a:cubicBezTo>
                  <a:pt x="62190" y="8298"/>
                  <a:pt x="61067" y="7858"/>
                  <a:pt x="59854" y="7572"/>
                </a:cubicBezTo>
                <a:cubicBezTo>
                  <a:pt x="58791" y="7322"/>
                  <a:pt x="57740" y="7202"/>
                  <a:pt x="56727" y="7202"/>
                </a:cubicBezTo>
                <a:cubicBezTo>
                  <a:pt x="53910" y="7202"/>
                  <a:pt x="51396" y="8128"/>
                  <a:pt x="49791" y="9733"/>
                </a:cubicBezTo>
                <a:cubicBezTo>
                  <a:pt x="48932" y="9525"/>
                  <a:pt x="48025" y="9418"/>
                  <a:pt x="47090" y="9418"/>
                </a:cubicBezTo>
                <a:cubicBezTo>
                  <a:pt x="45545" y="9418"/>
                  <a:pt x="43926" y="9711"/>
                  <a:pt x="42329" y="10332"/>
                </a:cubicBezTo>
                <a:cubicBezTo>
                  <a:pt x="41317" y="9781"/>
                  <a:pt x="40189" y="9336"/>
                  <a:pt x="38976" y="9050"/>
                </a:cubicBezTo>
                <a:cubicBezTo>
                  <a:pt x="37912" y="8806"/>
                  <a:pt x="36865" y="8688"/>
                  <a:pt x="35857" y="8688"/>
                </a:cubicBezTo>
                <a:cubicBezTo>
                  <a:pt x="34416" y="8688"/>
                  <a:pt x="33057" y="8929"/>
                  <a:pt x="31847" y="9384"/>
                </a:cubicBezTo>
                <a:cubicBezTo>
                  <a:pt x="29772" y="8116"/>
                  <a:pt x="27541" y="7495"/>
                  <a:pt x="25500" y="7495"/>
                </a:cubicBezTo>
                <a:cubicBezTo>
                  <a:pt x="23806" y="7495"/>
                  <a:pt x="22244" y="7923"/>
                  <a:pt x="21011" y="8764"/>
                </a:cubicBezTo>
                <a:cubicBezTo>
                  <a:pt x="20969" y="8610"/>
                  <a:pt x="20926" y="8478"/>
                  <a:pt x="20879" y="8345"/>
                </a:cubicBezTo>
                <a:cubicBezTo>
                  <a:pt x="19289" y="3346"/>
                  <a:pt x="15253" y="0"/>
                  <a:pt x="11224" y="0"/>
                </a:cubicBezTo>
                <a:close/>
              </a:path>
            </a:pathLst>
          </a:custGeom>
          <a:solidFill>
            <a:srgbClr val="FFFFFF">
              <a:alpha val="39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0" y="4190050"/>
            <a:ext cx="9144064" cy="953462"/>
          </a:xfrm>
          <a:custGeom>
            <a:avLst/>
            <a:gdLst/>
            <a:ahLst/>
            <a:cxnLst/>
            <a:rect l="l" t="t" r="r" b="b"/>
            <a:pathLst>
              <a:path w="87612" h="9670" extrusionOk="0">
                <a:moveTo>
                  <a:pt x="18981" y="0"/>
                </a:moveTo>
                <a:cubicBezTo>
                  <a:pt x="15418" y="0"/>
                  <a:pt x="11743" y="156"/>
                  <a:pt x="8077" y="470"/>
                </a:cubicBezTo>
                <a:cubicBezTo>
                  <a:pt x="5387" y="713"/>
                  <a:pt x="2691" y="1020"/>
                  <a:pt x="0" y="1264"/>
                </a:cubicBezTo>
                <a:lnTo>
                  <a:pt x="0" y="9669"/>
                </a:lnTo>
                <a:lnTo>
                  <a:pt x="87611" y="9669"/>
                </a:lnTo>
                <a:lnTo>
                  <a:pt x="87611" y="4023"/>
                </a:lnTo>
                <a:cubicBezTo>
                  <a:pt x="84100" y="3160"/>
                  <a:pt x="79821" y="2609"/>
                  <a:pt x="75033" y="2456"/>
                </a:cubicBezTo>
                <a:cubicBezTo>
                  <a:pt x="74101" y="2429"/>
                  <a:pt x="73160" y="2417"/>
                  <a:pt x="72210" y="2417"/>
                </a:cubicBezTo>
                <a:cubicBezTo>
                  <a:pt x="65222" y="2417"/>
                  <a:pt x="57810" y="3055"/>
                  <a:pt x="50755" y="3097"/>
                </a:cubicBezTo>
                <a:cubicBezTo>
                  <a:pt x="48196" y="3097"/>
                  <a:pt x="45660" y="3028"/>
                  <a:pt x="43430" y="2763"/>
                </a:cubicBezTo>
                <a:cubicBezTo>
                  <a:pt x="40670" y="2456"/>
                  <a:pt x="38462" y="1878"/>
                  <a:pt x="36015" y="1418"/>
                </a:cubicBezTo>
                <a:cubicBezTo>
                  <a:pt x="31114" y="477"/>
                  <a:pt x="25219" y="0"/>
                  <a:pt x="18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72800" y="2380200"/>
            <a:ext cx="250671" cy="247440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6473025" y="451965"/>
            <a:ext cx="177302" cy="175063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-33400" y="-46775"/>
            <a:ext cx="378348" cy="5229346"/>
          </a:xfrm>
          <a:custGeom>
            <a:avLst/>
            <a:gdLst/>
            <a:ahLst/>
            <a:cxnLst/>
            <a:rect l="l" t="t" r="r" b="b"/>
            <a:pathLst>
              <a:path w="5911" h="47821" extrusionOk="0">
                <a:moveTo>
                  <a:pt x="64" y="0"/>
                </a:moveTo>
                <a:lnTo>
                  <a:pt x="0" y="47778"/>
                </a:lnTo>
                <a:lnTo>
                  <a:pt x="5911" y="47820"/>
                </a:lnTo>
                <a:lnTo>
                  <a:pt x="27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735728" y="-46767"/>
            <a:ext cx="441750" cy="4098509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4000382" y="156315"/>
            <a:ext cx="1232346" cy="295650"/>
          </a:xfrm>
          <a:custGeom>
            <a:avLst/>
            <a:gdLst/>
            <a:ahLst/>
            <a:cxnLst/>
            <a:rect l="l" t="t" r="r" b="b"/>
            <a:pathLst>
              <a:path w="6002" h="1440" extrusionOk="0">
                <a:moveTo>
                  <a:pt x="2475" y="0"/>
                </a:moveTo>
                <a:cubicBezTo>
                  <a:pt x="2353" y="0"/>
                  <a:pt x="2221" y="79"/>
                  <a:pt x="2141" y="179"/>
                </a:cubicBezTo>
                <a:cubicBezTo>
                  <a:pt x="1987" y="332"/>
                  <a:pt x="1876" y="555"/>
                  <a:pt x="1812" y="777"/>
                </a:cubicBezTo>
                <a:cubicBezTo>
                  <a:pt x="1739" y="738"/>
                  <a:pt x="1665" y="703"/>
                  <a:pt x="1594" y="703"/>
                </a:cubicBezTo>
                <a:cubicBezTo>
                  <a:pt x="1578" y="703"/>
                  <a:pt x="1563" y="704"/>
                  <a:pt x="1547" y="708"/>
                </a:cubicBezTo>
                <a:cubicBezTo>
                  <a:pt x="1436" y="708"/>
                  <a:pt x="1346" y="798"/>
                  <a:pt x="1346" y="909"/>
                </a:cubicBezTo>
                <a:cubicBezTo>
                  <a:pt x="1249" y="796"/>
                  <a:pt x="1125" y="737"/>
                  <a:pt x="1002" y="737"/>
                </a:cubicBezTo>
                <a:cubicBezTo>
                  <a:pt x="931" y="737"/>
                  <a:pt x="860" y="757"/>
                  <a:pt x="795" y="798"/>
                </a:cubicBezTo>
                <a:cubicBezTo>
                  <a:pt x="621" y="909"/>
                  <a:pt x="531" y="1105"/>
                  <a:pt x="377" y="1238"/>
                </a:cubicBezTo>
                <a:cubicBezTo>
                  <a:pt x="287" y="1328"/>
                  <a:pt x="91" y="1391"/>
                  <a:pt x="1" y="1418"/>
                </a:cubicBezTo>
                <a:lnTo>
                  <a:pt x="6002" y="1439"/>
                </a:lnTo>
                <a:cubicBezTo>
                  <a:pt x="5763" y="1391"/>
                  <a:pt x="5498" y="1328"/>
                  <a:pt x="5366" y="1105"/>
                </a:cubicBezTo>
                <a:cubicBezTo>
                  <a:pt x="5318" y="994"/>
                  <a:pt x="5276" y="888"/>
                  <a:pt x="5207" y="819"/>
                </a:cubicBezTo>
                <a:cubicBezTo>
                  <a:pt x="5176" y="807"/>
                  <a:pt x="5145" y="802"/>
                  <a:pt x="5113" y="802"/>
                </a:cubicBezTo>
                <a:cubicBezTo>
                  <a:pt x="5038" y="802"/>
                  <a:pt x="4964" y="832"/>
                  <a:pt x="4900" y="862"/>
                </a:cubicBezTo>
                <a:cubicBezTo>
                  <a:pt x="4885" y="881"/>
                  <a:pt x="4859" y="897"/>
                  <a:pt x="4836" y="897"/>
                </a:cubicBezTo>
                <a:cubicBezTo>
                  <a:pt x="4826" y="897"/>
                  <a:pt x="4817" y="894"/>
                  <a:pt x="4810" y="888"/>
                </a:cubicBezTo>
                <a:cubicBezTo>
                  <a:pt x="4789" y="888"/>
                  <a:pt x="4789" y="862"/>
                  <a:pt x="4768" y="841"/>
                </a:cubicBezTo>
                <a:cubicBezTo>
                  <a:pt x="4704" y="708"/>
                  <a:pt x="4656" y="533"/>
                  <a:pt x="4572" y="422"/>
                </a:cubicBezTo>
                <a:cubicBezTo>
                  <a:pt x="4503" y="327"/>
                  <a:pt x="4408" y="283"/>
                  <a:pt x="4314" y="283"/>
                </a:cubicBezTo>
                <a:cubicBezTo>
                  <a:pt x="4256" y="283"/>
                  <a:pt x="4198" y="300"/>
                  <a:pt x="4148" y="332"/>
                </a:cubicBezTo>
                <a:cubicBezTo>
                  <a:pt x="3994" y="401"/>
                  <a:pt x="3910" y="555"/>
                  <a:pt x="3862" y="729"/>
                </a:cubicBezTo>
                <a:cubicBezTo>
                  <a:pt x="3751" y="623"/>
                  <a:pt x="3618" y="512"/>
                  <a:pt x="3486" y="465"/>
                </a:cubicBezTo>
                <a:cubicBezTo>
                  <a:pt x="3431" y="442"/>
                  <a:pt x="3377" y="430"/>
                  <a:pt x="3324" y="430"/>
                </a:cubicBezTo>
                <a:cubicBezTo>
                  <a:pt x="3228" y="430"/>
                  <a:pt x="3139" y="469"/>
                  <a:pt x="3067" y="555"/>
                </a:cubicBezTo>
                <a:cubicBezTo>
                  <a:pt x="2935" y="290"/>
                  <a:pt x="2781" y="25"/>
                  <a:pt x="2517" y="4"/>
                </a:cubicBezTo>
                <a:cubicBezTo>
                  <a:pt x="2503" y="2"/>
                  <a:pt x="2489" y="0"/>
                  <a:pt x="24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4146988" y="4632575"/>
            <a:ext cx="3181346" cy="175049"/>
          </a:xfrm>
          <a:custGeom>
            <a:avLst/>
            <a:gdLst/>
            <a:ahLst/>
            <a:cxnLst/>
            <a:rect l="l" t="t" r="r" b="b"/>
            <a:pathLst>
              <a:path w="36476" h="2273" extrusionOk="0">
                <a:moveTo>
                  <a:pt x="18246" y="1"/>
                </a:moveTo>
                <a:cubicBezTo>
                  <a:pt x="8162" y="1"/>
                  <a:pt x="0" y="504"/>
                  <a:pt x="0" y="1123"/>
                </a:cubicBezTo>
                <a:cubicBezTo>
                  <a:pt x="0" y="1764"/>
                  <a:pt x="8162" y="2273"/>
                  <a:pt x="18246" y="2273"/>
                </a:cubicBezTo>
                <a:cubicBezTo>
                  <a:pt x="28309" y="2273"/>
                  <a:pt x="36476" y="1764"/>
                  <a:pt x="36476" y="1123"/>
                </a:cubicBezTo>
                <a:cubicBezTo>
                  <a:pt x="36476" y="504"/>
                  <a:pt x="28309" y="1"/>
                  <a:pt x="182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844500" y="2302950"/>
            <a:ext cx="5948400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844500" y="599625"/>
            <a:ext cx="5948400" cy="17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>
            <a:off x="512340" y="3044211"/>
            <a:ext cx="1133103" cy="1456552"/>
            <a:chOff x="1307321" y="654999"/>
            <a:chExt cx="1131632" cy="1454661"/>
          </a:xfrm>
        </p:grpSpPr>
        <p:sp>
          <p:nvSpPr>
            <p:cNvPr id="25" name="Google Shape;25;p2"/>
            <p:cNvSpPr/>
            <p:nvPr/>
          </p:nvSpPr>
          <p:spPr>
            <a:xfrm>
              <a:off x="1307321" y="654999"/>
              <a:ext cx="1131632" cy="1021965"/>
            </a:xfrm>
            <a:custGeom>
              <a:avLst/>
              <a:gdLst/>
              <a:ahLst/>
              <a:cxnLst/>
              <a:rect l="l" t="t" r="r" b="b"/>
              <a:pathLst>
                <a:path w="25735" h="23241" extrusionOk="0">
                  <a:moveTo>
                    <a:pt x="15539" y="0"/>
                  </a:moveTo>
                  <a:cubicBezTo>
                    <a:pt x="12250" y="0"/>
                    <a:pt x="9602" y="3379"/>
                    <a:pt x="9602" y="7547"/>
                  </a:cubicBezTo>
                  <a:lnTo>
                    <a:pt x="9602" y="7833"/>
                  </a:lnTo>
                  <a:cubicBezTo>
                    <a:pt x="9181" y="7709"/>
                    <a:pt x="8736" y="7647"/>
                    <a:pt x="8276" y="7647"/>
                  </a:cubicBezTo>
                  <a:cubicBezTo>
                    <a:pt x="6379" y="7647"/>
                    <a:pt x="4247" y="8691"/>
                    <a:pt x="2648" y="10593"/>
                  </a:cubicBezTo>
                  <a:cubicBezTo>
                    <a:pt x="223" y="13527"/>
                    <a:pt x="0" y="17367"/>
                    <a:pt x="2187" y="19178"/>
                  </a:cubicBezTo>
                  <a:cubicBezTo>
                    <a:pt x="2947" y="19817"/>
                    <a:pt x="3890" y="20121"/>
                    <a:pt x="4905" y="20121"/>
                  </a:cubicBezTo>
                  <a:cubicBezTo>
                    <a:pt x="5539" y="20121"/>
                    <a:pt x="6202" y="20002"/>
                    <a:pt x="6864" y="19771"/>
                  </a:cubicBezTo>
                  <a:cubicBezTo>
                    <a:pt x="8257" y="21869"/>
                    <a:pt x="10619" y="23240"/>
                    <a:pt x="13310" y="23240"/>
                  </a:cubicBezTo>
                  <a:cubicBezTo>
                    <a:pt x="16731" y="23240"/>
                    <a:pt x="19644" y="21032"/>
                    <a:pt x="20656" y="17965"/>
                  </a:cubicBezTo>
                  <a:cubicBezTo>
                    <a:pt x="20725" y="17968"/>
                    <a:pt x="20795" y="17969"/>
                    <a:pt x="20864" y="17969"/>
                  </a:cubicBezTo>
                  <a:cubicBezTo>
                    <a:pt x="21868" y="17969"/>
                    <a:pt x="22783" y="17680"/>
                    <a:pt x="23526" y="17081"/>
                  </a:cubicBezTo>
                  <a:cubicBezTo>
                    <a:pt x="25735" y="15296"/>
                    <a:pt x="25602" y="11456"/>
                    <a:pt x="23198" y="8496"/>
                  </a:cubicBezTo>
                  <a:cubicBezTo>
                    <a:pt x="22668" y="7833"/>
                    <a:pt x="22070" y="7283"/>
                    <a:pt x="21450" y="6822"/>
                  </a:cubicBezTo>
                  <a:cubicBezTo>
                    <a:pt x="21164" y="3003"/>
                    <a:pt x="18627" y="0"/>
                    <a:pt x="15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876952" y="1126611"/>
              <a:ext cx="81569" cy="983049"/>
            </a:xfrm>
            <a:custGeom>
              <a:avLst/>
              <a:gdLst/>
              <a:ahLst/>
              <a:cxnLst/>
              <a:rect l="l" t="t" r="r" b="b"/>
              <a:pathLst>
                <a:path w="1855" h="22356" extrusionOk="0">
                  <a:moveTo>
                    <a:pt x="711" y="0"/>
                  </a:moveTo>
                  <a:lnTo>
                    <a:pt x="1" y="22356"/>
                  </a:lnTo>
                  <a:lnTo>
                    <a:pt x="1855" y="22287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2923624" y="3089993"/>
            <a:ext cx="900971" cy="1488281"/>
            <a:chOff x="267900" y="392875"/>
            <a:chExt cx="1039422" cy="1716785"/>
          </a:xfrm>
        </p:grpSpPr>
        <p:sp>
          <p:nvSpPr>
            <p:cNvPr id="28" name="Google Shape;28;p2"/>
            <p:cNvSpPr/>
            <p:nvPr/>
          </p:nvSpPr>
          <p:spPr>
            <a:xfrm>
              <a:off x="267900" y="392875"/>
              <a:ext cx="1039422" cy="1222831"/>
            </a:xfrm>
            <a:custGeom>
              <a:avLst/>
              <a:gdLst/>
              <a:ahLst/>
              <a:cxnLst/>
              <a:rect l="l" t="t" r="r" b="b"/>
              <a:pathLst>
                <a:path w="23638" h="27809" extrusionOk="0">
                  <a:moveTo>
                    <a:pt x="12964" y="0"/>
                  </a:moveTo>
                  <a:cubicBezTo>
                    <a:pt x="9950" y="0"/>
                    <a:pt x="7434" y="2963"/>
                    <a:pt x="7304" y="6692"/>
                  </a:cubicBezTo>
                  <a:cubicBezTo>
                    <a:pt x="7283" y="7222"/>
                    <a:pt x="7325" y="7751"/>
                    <a:pt x="7394" y="8255"/>
                  </a:cubicBezTo>
                  <a:cubicBezTo>
                    <a:pt x="6070" y="8964"/>
                    <a:pt x="4990" y="10310"/>
                    <a:pt x="4412" y="11988"/>
                  </a:cubicBezTo>
                  <a:cubicBezTo>
                    <a:pt x="4015" y="12094"/>
                    <a:pt x="3645" y="12253"/>
                    <a:pt x="3290" y="12449"/>
                  </a:cubicBezTo>
                  <a:cubicBezTo>
                    <a:pt x="620" y="13996"/>
                    <a:pt x="1" y="17920"/>
                    <a:pt x="1897" y="21209"/>
                  </a:cubicBezTo>
                  <a:cubicBezTo>
                    <a:pt x="3289" y="23613"/>
                    <a:pt x="5610" y="25016"/>
                    <a:pt x="7798" y="25016"/>
                  </a:cubicBezTo>
                  <a:cubicBezTo>
                    <a:pt x="8040" y="25016"/>
                    <a:pt x="8280" y="24999"/>
                    <a:pt x="8517" y="24964"/>
                  </a:cubicBezTo>
                  <a:cubicBezTo>
                    <a:pt x="9889" y="26728"/>
                    <a:pt x="11806" y="27808"/>
                    <a:pt x="13925" y="27808"/>
                  </a:cubicBezTo>
                  <a:cubicBezTo>
                    <a:pt x="18050" y="27808"/>
                    <a:pt x="21408" y="23725"/>
                    <a:pt x="21472" y="18651"/>
                  </a:cubicBezTo>
                  <a:cubicBezTo>
                    <a:pt x="22663" y="17438"/>
                    <a:pt x="23437" y="15627"/>
                    <a:pt x="23527" y="13577"/>
                  </a:cubicBezTo>
                  <a:cubicBezTo>
                    <a:pt x="23638" y="9891"/>
                    <a:pt x="21408" y="6798"/>
                    <a:pt x="18474" y="6512"/>
                  </a:cubicBezTo>
                  <a:cubicBezTo>
                    <a:pt x="18363" y="2958"/>
                    <a:pt x="16064" y="93"/>
                    <a:pt x="13130" y="3"/>
                  </a:cubicBezTo>
                  <a:cubicBezTo>
                    <a:pt x="13075" y="1"/>
                    <a:pt x="13019" y="0"/>
                    <a:pt x="129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61804" y="1126611"/>
              <a:ext cx="80602" cy="983049"/>
            </a:xfrm>
            <a:custGeom>
              <a:avLst/>
              <a:gdLst/>
              <a:ahLst/>
              <a:cxnLst/>
              <a:rect l="l" t="t" r="r" b="b"/>
              <a:pathLst>
                <a:path w="1833" h="22356" extrusionOk="0">
                  <a:moveTo>
                    <a:pt x="705" y="0"/>
                  </a:moveTo>
                  <a:lnTo>
                    <a:pt x="0" y="22356"/>
                  </a:lnTo>
                  <a:lnTo>
                    <a:pt x="0" y="22356"/>
                  </a:lnTo>
                  <a:lnTo>
                    <a:pt x="1833" y="22287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 flipH="1">
            <a:off x="7906774" y="3089993"/>
            <a:ext cx="900971" cy="1488281"/>
            <a:chOff x="267900" y="392875"/>
            <a:chExt cx="1039422" cy="1716785"/>
          </a:xfrm>
        </p:grpSpPr>
        <p:sp>
          <p:nvSpPr>
            <p:cNvPr id="31" name="Google Shape;31;p2"/>
            <p:cNvSpPr/>
            <p:nvPr/>
          </p:nvSpPr>
          <p:spPr>
            <a:xfrm>
              <a:off x="267900" y="392875"/>
              <a:ext cx="1039422" cy="1222831"/>
            </a:xfrm>
            <a:custGeom>
              <a:avLst/>
              <a:gdLst/>
              <a:ahLst/>
              <a:cxnLst/>
              <a:rect l="l" t="t" r="r" b="b"/>
              <a:pathLst>
                <a:path w="23638" h="27809" extrusionOk="0">
                  <a:moveTo>
                    <a:pt x="12964" y="0"/>
                  </a:moveTo>
                  <a:cubicBezTo>
                    <a:pt x="9950" y="0"/>
                    <a:pt x="7434" y="2963"/>
                    <a:pt x="7304" y="6692"/>
                  </a:cubicBezTo>
                  <a:cubicBezTo>
                    <a:pt x="7283" y="7222"/>
                    <a:pt x="7325" y="7751"/>
                    <a:pt x="7394" y="8255"/>
                  </a:cubicBezTo>
                  <a:cubicBezTo>
                    <a:pt x="6070" y="8964"/>
                    <a:pt x="4990" y="10310"/>
                    <a:pt x="4412" y="11988"/>
                  </a:cubicBezTo>
                  <a:cubicBezTo>
                    <a:pt x="4015" y="12094"/>
                    <a:pt x="3645" y="12253"/>
                    <a:pt x="3290" y="12449"/>
                  </a:cubicBezTo>
                  <a:cubicBezTo>
                    <a:pt x="620" y="13996"/>
                    <a:pt x="1" y="17920"/>
                    <a:pt x="1897" y="21209"/>
                  </a:cubicBezTo>
                  <a:cubicBezTo>
                    <a:pt x="3289" y="23613"/>
                    <a:pt x="5610" y="25016"/>
                    <a:pt x="7798" y="25016"/>
                  </a:cubicBezTo>
                  <a:cubicBezTo>
                    <a:pt x="8040" y="25016"/>
                    <a:pt x="8280" y="24999"/>
                    <a:pt x="8517" y="24964"/>
                  </a:cubicBezTo>
                  <a:cubicBezTo>
                    <a:pt x="9889" y="26728"/>
                    <a:pt x="11806" y="27808"/>
                    <a:pt x="13925" y="27808"/>
                  </a:cubicBezTo>
                  <a:cubicBezTo>
                    <a:pt x="18050" y="27808"/>
                    <a:pt x="21408" y="23725"/>
                    <a:pt x="21472" y="18651"/>
                  </a:cubicBezTo>
                  <a:cubicBezTo>
                    <a:pt x="22663" y="17438"/>
                    <a:pt x="23437" y="15627"/>
                    <a:pt x="23527" y="13577"/>
                  </a:cubicBezTo>
                  <a:cubicBezTo>
                    <a:pt x="23638" y="9891"/>
                    <a:pt x="21408" y="6798"/>
                    <a:pt x="18474" y="6512"/>
                  </a:cubicBezTo>
                  <a:cubicBezTo>
                    <a:pt x="18363" y="2958"/>
                    <a:pt x="16064" y="93"/>
                    <a:pt x="13130" y="3"/>
                  </a:cubicBezTo>
                  <a:cubicBezTo>
                    <a:pt x="13075" y="1"/>
                    <a:pt x="13019" y="0"/>
                    <a:pt x="129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61804" y="1126611"/>
              <a:ext cx="80602" cy="983049"/>
            </a:xfrm>
            <a:custGeom>
              <a:avLst/>
              <a:gdLst/>
              <a:ahLst/>
              <a:cxnLst/>
              <a:rect l="l" t="t" r="r" b="b"/>
              <a:pathLst>
                <a:path w="1833" h="22356" extrusionOk="0">
                  <a:moveTo>
                    <a:pt x="705" y="0"/>
                  </a:moveTo>
                  <a:lnTo>
                    <a:pt x="0" y="22356"/>
                  </a:lnTo>
                  <a:lnTo>
                    <a:pt x="0" y="22356"/>
                  </a:lnTo>
                  <a:lnTo>
                    <a:pt x="1833" y="22287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0"/>
          <p:cNvSpPr/>
          <p:nvPr/>
        </p:nvSpPr>
        <p:spPr>
          <a:xfrm>
            <a:off x="-33675" y="888875"/>
            <a:ext cx="655160" cy="156247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20"/>
          <p:cNvSpPr/>
          <p:nvPr/>
        </p:nvSpPr>
        <p:spPr>
          <a:xfrm flipH="1">
            <a:off x="1352417" y="90427"/>
            <a:ext cx="1120808" cy="267303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0"/>
          <p:cNvSpPr/>
          <p:nvPr/>
        </p:nvSpPr>
        <p:spPr>
          <a:xfrm>
            <a:off x="-1041000" y="3009775"/>
            <a:ext cx="11225986" cy="3987262"/>
          </a:xfrm>
          <a:custGeom>
            <a:avLst/>
            <a:gdLst/>
            <a:ahLst/>
            <a:cxnLst/>
            <a:rect l="l" t="t" r="r" b="b"/>
            <a:pathLst>
              <a:path w="105159" h="44599" extrusionOk="0">
                <a:moveTo>
                  <a:pt x="11224" y="0"/>
                </a:moveTo>
                <a:cubicBezTo>
                  <a:pt x="10502" y="0"/>
                  <a:pt x="9781" y="108"/>
                  <a:pt x="9073" y="332"/>
                </a:cubicBezTo>
                <a:cubicBezTo>
                  <a:pt x="4704" y="1725"/>
                  <a:pt x="2474" y="7106"/>
                  <a:pt x="3777" y="12646"/>
                </a:cubicBezTo>
                <a:cubicBezTo>
                  <a:pt x="3094" y="13573"/>
                  <a:pt x="2495" y="14632"/>
                  <a:pt x="2056" y="15803"/>
                </a:cubicBezTo>
                <a:cubicBezTo>
                  <a:pt x="1" y="21078"/>
                  <a:pt x="1526" y="26570"/>
                  <a:pt x="5456" y="28095"/>
                </a:cubicBezTo>
                <a:cubicBezTo>
                  <a:pt x="6140" y="28363"/>
                  <a:pt x="6856" y="28490"/>
                  <a:pt x="7583" y="28490"/>
                </a:cubicBezTo>
                <a:cubicBezTo>
                  <a:pt x="8355" y="28490"/>
                  <a:pt x="9139" y="28347"/>
                  <a:pt x="9910" y="28074"/>
                </a:cubicBezTo>
                <a:cubicBezTo>
                  <a:pt x="12072" y="31019"/>
                  <a:pt x="15525" y="32772"/>
                  <a:pt x="19177" y="32772"/>
                </a:cubicBezTo>
                <a:cubicBezTo>
                  <a:pt x="20340" y="32772"/>
                  <a:pt x="21523" y="32594"/>
                  <a:pt x="22690" y="32221"/>
                </a:cubicBezTo>
                <a:cubicBezTo>
                  <a:pt x="23596" y="31935"/>
                  <a:pt x="24454" y="31538"/>
                  <a:pt x="25227" y="31072"/>
                </a:cubicBezTo>
                <a:cubicBezTo>
                  <a:pt x="25317" y="31294"/>
                  <a:pt x="25428" y="31538"/>
                  <a:pt x="25534" y="31760"/>
                </a:cubicBezTo>
                <a:cubicBezTo>
                  <a:pt x="27256" y="35378"/>
                  <a:pt x="30613" y="37671"/>
                  <a:pt x="34300" y="38201"/>
                </a:cubicBezTo>
                <a:cubicBezTo>
                  <a:pt x="34628" y="40849"/>
                  <a:pt x="35931" y="43078"/>
                  <a:pt x="38092" y="44074"/>
                </a:cubicBezTo>
                <a:cubicBezTo>
                  <a:pt x="38875" y="44430"/>
                  <a:pt x="39708" y="44599"/>
                  <a:pt x="40557" y="44599"/>
                </a:cubicBezTo>
                <a:cubicBezTo>
                  <a:pt x="43866" y="44599"/>
                  <a:pt x="47424" y="42029"/>
                  <a:pt x="49304" y="37936"/>
                </a:cubicBezTo>
                <a:cubicBezTo>
                  <a:pt x="49765" y="36898"/>
                  <a:pt x="50098" y="35838"/>
                  <a:pt x="50294" y="34806"/>
                </a:cubicBezTo>
                <a:cubicBezTo>
                  <a:pt x="51751" y="35796"/>
                  <a:pt x="53430" y="36458"/>
                  <a:pt x="55172" y="36702"/>
                </a:cubicBezTo>
                <a:cubicBezTo>
                  <a:pt x="55506" y="39371"/>
                  <a:pt x="56830" y="41580"/>
                  <a:pt x="58970" y="42570"/>
                </a:cubicBezTo>
                <a:cubicBezTo>
                  <a:pt x="59758" y="42933"/>
                  <a:pt x="60596" y="43105"/>
                  <a:pt x="61450" y="43105"/>
                </a:cubicBezTo>
                <a:cubicBezTo>
                  <a:pt x="64755" y="43105"/>
                  <a:pt x="68305" y="40524"/>
                  <a:pt x="70182" y="36437"/>
                </a:cubicBezTo>
                <a:cubicBezTo>
                  <a:pt x="71548" y="33455"/>
                  <a:pt x="71723" y="30325"/>
                  <a:pt x="70886" y="27873"/>
                </a:cubicBezTo>
                <a:lnTo>
                  <a:pt x="70886" y="27873"/>
                </a:lnTo>
                <a:cubicBezTo>
                  <a:pt x="72629" y="29133"/>
                  <a:pt x="74949" y="29970"/>
                  <a:pt x="77528" y="30081"/>
                </a:cubicBezTo>
                <a:cubicBezTo>
                  <a:pt x="77732" y="30090"/>
                  <a:pt x="77934" y="30094"/>
                  <a:pt x="78136" y="30094"/>
                </a:cubicBezTo>
                <a:cubicBezTo>
                  <a:pt x="82448" y="30094"/>
                  <a:pt x="86136" y="28114"/>
                  <a:pt x="87527" y="25225"/>
                </a:cubicBezTo>
                <a:cubicBezTo>
                  <a:pt x="87612" y="25336"/>
                  <a:pt x="87723" y="25426"/>
                  <a:pt x="87834" y="25511"/>
                </a:cubicBezTo>
                <a:cubicBezTo>
                  <a:pt x="90340" y="27813"/>
                  <a:pt x="93393" y="28992"/>
                  <a:pt x="96180" y="28992"/>
                </a:cubicBezTo>
                <a:cubicBezTo>
                  <a:pt x="98472" y="28992"/>
                  <a:pt x="100584" y="28195"/>
                  <a:pt x="102065" y="26570"/>
                </a:cubicBezTo>
                <a:cubicBezTo>
                  <a:pt x="105158" y="23196"/>
                  <a:pt x="104406" y="17413"/>
                  <a:pt x="100503" y="13266"/>
                </a:cubicBezTo>
                <a:cubicBezTo>
                  <a:pt x="100635" y="12116"/>
                  <a:pt x="100609" y="10904"/>
                  <a:pt x="100434" y="9670"/>
                </a:cubicBezTo>
                <a:cubicBezTo>
                  <a:pt x="99637" y="4480"/>
                  <a:pt x="96070" y="641"/>
                  <a:pt x="92219" y="641"/>
                </a:cubicBezTo>
                <a:cubicBezTo>
                  <a:pt x="91928" y="641"/>
                  <a:pt x="91634" y="663"/>
                  <a:pt x="91340" y="708"/>
                </a:cubicBezTo>
                <a:cubicBezTo>
                  <a:pt x="89842" y="931"/>
                  <a:pt x="88518" y="1746"/>
                  <a:pt x="87501" y="2959"/>
                </a:cubicBezTo>
                <a:cubicBezTo>
                  <a:pt x="86019" y="2303"/>
                  <a:pt x="84430" y="1977"/>
                  <a:pt x="82842" y="1977"/>
                </a:cubicBezTo>
                <a:cubicBezTo>
                  <a:pt x="79725" y="1977"/>
                  <a:pt x="76617" y="3234"/>
                  <a:pt x="74350" y="5719"/>
                </a:cubicBezTo>
                <a:cubicBezTo>
                  <a:pt x="73492" y="6667"/>
                  <a:pt x="72830" y="7705"/>
                  <a:pt x="72322" y="8806"/>
                </a:cubicBezTo>
                <a:cubicBezTo>
                  <a:pt x="71041" y="8222"/>
                  <a:pt x="69569" y="7918"/>
                  <a:pt x="68015" y="7918"/>
                </a:cubicBezTo>
                <a:cubicBezTo>
                  <a:pt x="66458" y="7918"/>
                  <a:pt x="64818" y="8223"/>
                  <a:pt x="63207" y="8854"/>
                </a:cubicBezTo>
                <a:cubicBezTo>
                  <a:pt x="62190" y="8298"/>
                  <a:pt x="61067" y="7858"/>
                  <a:pt x="59854" y="7572"/>
                </a:cubicBezTo>
                <a:cubicBezTo>
                  <a:pt x="58791" y="7322"/>
                  <a:pt x="57740" y="7202"/>
                  <a:pt x="56727" y="7202"/>
                </a:cubicBezTo>
                <a:cubicBezTo>
                  <a:pt x="53910" y="7202"/>
                  <a:pt x="51396" y="8128"/>
                  <a:pt x="49791" y="9733"/>
                </a:cubicBezTo>
                <a:cubicBezTo>
                  <a:pt x="48932" y="9525"/>
                  <a:pt x="48025" y="9418"/>
                  <a:pt x="47090" y="9418"/>
                </a:cubicBezTo>
                <a:cubicBezTo>
                  <a:pt x="45545" y="9418"/>
                  <a:pt x="43926" y="9711"/>
                  <a:pt x="42329" y="10332"/>
                </a:cubicBezTo>
                <a:cubicBezTo>
                  <a:pt x="41317" y="9781"/>
                  <a:pt x="40189" y="9336"/>
                  <a:pt x="38976" y="9050"/>
                </a:cubicBezTo>
                <a:cubicBezTo>
                  <a:pt x="37912" y="8806"/>
                  <a:pt x="36865" y="8688"/>
                  <a:pt x="35857" y="8688"/>
                </a:cubicBezTo>
                <a:cubicBezTo>
                  <a:pt x="34416" y="8688"/>
                  <a:pt x="33057" y="8929"/>
                  <a:pt x="31847" y="9384"/>
                </a:cubicBezTo>
                <a:cubicBezTo>
                  <a:pt x="29772" y="8116"/>
                  <a:pt x="27541" y="7495"/>
                  <a:pt x="25500" y="7495"/>
                </a:cubicBezTo>
                <a:cubicBezTo>
                  <a:pt x="23806" y="7495"/>
                  <a:pt x="22244" y="7923"/>
                  <a:pt x="21011" y="8764"/>
                </a:cubicBezTo>
                <a:cubicBezTo>
                  <a:pt x="20969" y="8610"/>
                  <a:pt x="20926" y="8478"/>
                  <a:pt x="20879" y="8345"/>
                </a:cubicBezTo>
                <a:cubicBezTo>
                  <a:pt x="19289" y="3346"/>
                  <a:pt x="15253" y="0"/>
                  <a:pt x="11224" y="0"/>
                </a:cubicBezTo>
                <a:close/>
              </a:path>
            </a:pathLst>
          </a:custGeom>
          <a:solidFill>
            <a:srgbClr val="FFFFFF">
              <a:alpha val="39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0"/>
          <p:cNvSpPr/>
          <p:nvPr/>
        </p:nvSpPr>
        <p:spPr>
          <a:xfrm flipH="1">
            <a:off x="0" y="4705507"/>
            <a:ext cx="9144064" cy="438003"/>
          </a:xfrm>
          <a:custGeom>
            <a:avLst/>
            <a:gdLst/>
            <a:ahLst/>
            <a:cxnLst/>
            <a:rect l="l" t="t" r="r" b="b"/>
            <a:pathLst>
              <a:path w="87612" h="9670" extrusionOk="0">
                <a:moveTo>
                  <a:pt x="18981" y="0"/>
                </a:moveTo>
                <a:cubicBezTo>
                  <a:pt x="15418" y="0"/>
                  <a:pt x="11743" y="156"/>
                  <a:pt x="8077" y="470"/>
                </a:cubicBezTo>
                <a:cubicBezTo>
                  <a:pt x="5387" y="713"/>
                  <a:pt x="2691" y="1020"/>
                  <a:pt x="0" y="1264"/>
                </a:cubicBezTo>
                <a:lnTo>
                  <a:pt x="0" y="9669"/>
                </a:lnTo>
                <a:lnTo>
                  <a:pt x="87611" y="9669"/>
                </a:lnTo>
                <a:lnTo>
                  <a:pt x="87611" y="4023"/>
                </a:lnTo>
                <a:cubicBezTo>
                  <a:pt x="84100" y="3160"/>
                  <a:pt x="79821" y="2609"/>
                  <a:pt x="75033" y="2456"/>
                </a:cubicBezTo>
                <a:cubicBezTo>
                  <a:pt x="74101" y="2429"/>
                  <a:pt x="73160" y="2417"/>
                  <a:pt x="72210" y="2417"/>
                </a:cubicBezTo>
                <a:cubicBezTo>
                  <a:pt x="65222" y="2417"/>
                  <a:pt x="57810" y="3055"/>
                  <a:pt x="50755" y="3097"/>
                </a:cubicBezTo>
                <a:cubicBezTo>
                  <a:pt x="48196" y="3097"/>
                  <a:pt x="45660" y="3028"/>
                  <a:pt x="43430" y="2763"/>
                </a:cubicBezTo>
                <a:cubicBezTo>
                  <a:pt x="40670" y="2456"/>
                  <a:pt x="38462" y="1878"/>
                  <a:pt x="36015" y="1418"/>
                </a:cubicBezTo>
                <a:cubicBezTo>
                  <a:pt x="31114" y="477"/>
                  <a:pt x="25219" y="0"/>
                  <a:pt x="18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0"/>
          <p:cNvSpPr/>
          <p:nvPr/>
        </p:nvSpPr>
        <p:spPr>
          <a:xfrm>
            <a:off x="8387725" y="317675"/>
            <a:ext cx="1259352" cy="300351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0"/>
          <p:cNvSpPr/>
          <p:nvPr/>
        </p:nvSpPr>
        <p:spPr>
          <a:xfrm>
            <a:off x="6704575" y="189975"/>
            <a:ext cx="655160" cy="156247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0"/>
          <p:cNvSpPr/>
          <p:nvPr/>
        </p:nvSpPr>
        <p:spPr>
          <a:xfrm>
            <a:off x="8103200" y="1735775"/>
            <a:ext cx="655160" cy="156247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7" name="Google Shape;507;p20"/>
          <p:cNvGrpSpPr/>
          <p:nvPr/>
        </p:nvGrpSpPr>
        <p:grpSpPr>
          <a:xfrm flipH="1">
            <a:off x="7699137" y="3553303"/>
            <a:ext cx="1003192" cy="1289557"/>
            <a:chOff x="1307321" y="654999"/>
            <a:chExt cx="1131632" cy="1454661"/>
          </a:xfrm>
        </p:grpSpPr>
        <p:sp>
          <p:nvSpPr>
            <p:cNvPr id="508" name="Google Shape;508;p20"/>
            <p:cNvSpPr/>
            <p:nvPr/>
          </p:nvSpPr>
          <p:spPr>
            <a:xfrm>
              <a:off x="1307321" y="654999"/>
              <a:ext cx="1131632" cy="1021965"/>
            </a:xfrm>
            <a:custGeom>
              <a:avLst/>
              <a:gdLst/>
              <a:ahLst/>
              <a:cxnLst/>
              <a:rect l="l" t="t" r="r" b="b"/>
              <a:pathLst>
                <a:path w="25735" h="23241" extrusionOk="0">
                  <a:moveTo>
                    <a:pt x="15539" y="0"/>
                  </a:moveTo>
                  <a:cubicBezTo>
                    <a:pt x="12250" y="0"/>
                    <a:pt x="9602" y="3379"/>
                    <a:pt x="9602" y="7547"/>
                  </a:cubicBezTo>
                  <a:lnTo>
                    <a:pt x="9602" y="7833"/>
                  </a:lnTo>
                  <a:cubicBezTo>
                    <a:pt x="9181" y="7709"/>
                    <a:pt x="8736" y="7647"/>
                    <a:pt x="8276" y="7647"/>
                  </a:cubicBezTo>
                  <a:cubicBezTo>
                    <a:pt x="6379" y="7647"/>
                    <a:pt x="4247" y="8691"/>
                    <a:pt x="2648" y="10593"/>
                  </a:cubicBezTo>
                  <a:cubicBezTo>
                    <a:pt x="223" y="13527"/>
                    <a:pt x="0" y="17367"/>
                    <a:pt x="2187" y="19178"/>
                  </a:cubicBezTo>
                  <a:cubicBezTo>
                    <a:pt x="2947" y="19817"/>
                    <a:pt x="3890" y="20121"/>
                    <a:pt x="4905" y="20121"/>
                  </a:cubicBezTo>
                  <a:cubicBezTo>
                    <a:pt x="5539" y="20121"/>
                    <a:pt x="6202" y="20002"/>
                    <a:pt x="6864" y="19771"/>
                  </a:cubicBezTo>
                  <a:cubicBezTo>
                    <a:pt x="8257" y="21869"/>
                    <a:pt x="10619" y="23240"/>
                    <a:pt x="13310" y="23240"/>
                  </a:cubicBezTo>
                  <a:cubicBezTo>
                    <a:pt x="16731" y="23240"/>
                    <a:pt x="19644" y="21032"/>
                    <a:pt x="20656" y="17965"/>
                  </a:cubicBezTo>
                  <a:cubicBezTo>
                    <a:pt x="20725" y="17968"/>
                    <a:pt x="20795" y="17969"/>
                    <a:pt x="20864" y="17969"/>
                  </a:cubicBezTo>
                  <a:cubicBezTo>
                    <a:pt x="21868" y="17969"/>
                    <a:pt x="22783" y="17680"/>
                    <a:pt x="23526" y="17081"/>
                  </a:cubicBezTo>
                  <a:cubicBezTo>
                    <a:pt x="25735" y="15296"/>
                    <a:pt x="25602" y="11456"/>
                    <a:pt x="23198" y="8496"/>
                  </a:cubicBezTo>
                  <a:cubicBezTo>
                    <a:pt x="22668" y="7833"/>
                    <a:pt x="22070" y="7283"/>
                    <a:pt x="21450" y="6822"/>
                  </a:cubicBezTo>
                  <a:cubicBezTo>
                    <a:pt x="21164" y="3003"/>
                    <a:pt x="18627" y="0"/>
                    <a:pt x="15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0"/>
            <p:cNvSpPr/>
            <p:nvPr/>
          </p:nvSpPr>
          <p:spPr>
            <a:xfrm>
              <a:off x="1876952" y="1126611"/>
              <a:ext cx="81569" cy="983049"/>
            </a:xfrm>
            <a:custGeom>
              <a:avLst/>
              <a:gdLst/>
              <a:ahLst/>
              <a:cxnLst/>
              <a:rect l="l" t="t" r="r" b="b"/>
              <a:pathLst>
                <a:path w="1855" h="22356" extrusionOk="0">
                  <a:moveTo>
                    <a:pt x="711" y="0"/>
                  </a:moveTo>
                  <a:lnTo>
                    <a:pt x="1" y="22356"/>
                  </a:lnTo>
                  <a:lnTo>
                    <a:pt x="1855" y="22287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0" name="Google Shape;510;p20"/>
          <p:cNvSpPr/>
          <p:nvPr/>
        </p:nvSpPr>
        <p:spPr>
          <a:xfrm>
            <a:off x="-1938112" y="4836975"/>
            <a:ext cx="3181346" cy="175049"/>
          </a:xfrm>
          <a:custGeom>
            <a:avLst/>
            <a:gdLst/>
            <a:ahLst/>
            <a:cxnLst/>
            <a:rect l="l" t="t" r="r" b="b"/>
            <a:pathLst>
              <a:path w="36476" h="2273" extrusionOk="0">
                <a:moveTo>
                  <a:pt x="18246" y="1"/>
                </a:moveTo>
                <a:cubicBezTo>
                  <a:pt x="8162" y="1"/>
                  <a:pt x="0" y="504"/>
                  <a:pt x="0" y="1123"/>
                </a:cubicBezTo>
                <a:cubicBezTo>
                  <a:pt x="0" y="1764"/>
                  <a:pt x="8162" y="2273"/>
                  <a:pt x="18246" y="2273"/>
                </a:cubicBezTo>
                <a:cubicBezTo>
                  <a:pt x="28309" y="2273"/>
                  <a:pt x="36476" y="1764"/>
                  <a:pt x="36476" y="1123"/>
                </a:cubicBezTo>
                <a:cubicBezTo>
                  <a:pt x="36476" y="504"/>
                  <a:pt x="28309" y="1"/>
                  <a:pt x="182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" name="Google Shape;511;p20"/>
          <p:cNvGrpSpPr/>
          <p:nvPr/>
        </p:nvGrpSpPr>
        <p:grpSpPr>
          <a:xfrm flipH="1">
            <a:off x="-2102160" y="3843765"/>
            <a:ext cx="3284189" cy="1168269"/>
            <a:chOff x="2536050" y="2210275"/>
            <a:chExt cx="5672175" cy="2017737"/>
          </a:xfrm>
        </p:grpSpPr>
        <p:sp>
          <p:nvSpPr>
            <p:cNvPr id="512" name="Google Shape;512;p20"/>
            <p:cNvSpPr/>
            <p:nvPr/>
          </p:nvSpPr>
          <p:spPr>
            <a:xfrm>
              <a:off x="2536050" y="2210275"/>
              <a:ext cx="5672175" cy="1619642"/>
            </a:xfrm>
            <a:custGeom>
              <a:avLst/>
              <a:gdLst/>
              <a:ahLst/>
              <a:cxnLst/>
              <a:rect l="l" t="t" r="r" b="b"/>
              <a:pathLst>
                <a:path w="73667" h="21035" extrusionOk="0">
                  <a:moveTo>
                    <a:pt x="39484" y="0"/>
                  </a:moveTo>
                  <a:cubicBezTo>
                    <a:pt x="32918" y="0"/>
                    <a:pt x="27391" y="2097"/>
                    <a:pt x="25491" y="3096"/>
                  </a:cubicBezTo>
                  <a:cubicBezTo>
                    <a:pt x="23526" y="4112"/>
                    <a:pt x="16795" y="7465"/>
                    <a:pt x="14454" y="7995"/>
                  </a:cubicBezTo>
                  <a:cubicBezTo>
                    <a:pt x="12118" y="8524"/>
                    <a:pt x="4947" y="9541"/>
                    <a:pt x="2585" y="11241"/>
                  </a:cubicBezTo>
                  <a:cubicBezTo>
                    <a:pt x="577" y="12676"/>
                    <a:pt x="0" y="15854"/>
                    <a:pt x="223" y="18433"/>
                  </a:cubicBezTo>
                  <a:cubicBezTo>
                    <a:pt x="286" y="19164"/>
                    <a:pt x="265" y="20335"/>
                    <a:pt x="948" y="20774"/>
                  </a:cubicBezTo>
                  <a:cubicBezTo>
                    <a:pt x="1282" y="20970"/>
                    <a:pt x="1700" y="20970"/>
                    <a:pt x="2076" y="20970"/>
                  </a:cubicBezTo>
                  <a:cubicBezTo>
                    <a:pt x="4296" y="21016"/>
                    <a:pt x="6520" y="21035"/>
                    <a:pt x="8746" y="21035"/>
                  </a:cubicBezTo>
                  <a:cubicBezTo>
                    <a:pt x="17407" y="21035"/>
                    <a:pt x="26101" y="20752"/>
                    <a:pt x="34738" y="20663"/>
                  </a:cubicBezTo>
                  <a:cubicBezTo>
                    <a:pt x="43297" y="20573"/>
                    <a:pt x="51840" y="20467"/>
                    <a:pt x="60399" y="20308"/>
                  </a:cubicBezTo>
                  <a:cubicBezTo>
                    <a:pt x="63312" y="20266"/>
                    <a:pt x="66204" y="20202"/>
                    <a:pt x="69117" y="20112"/>
                  </a:cubicBezTo>
                  <a:cubicBezTo>
                    <a:pt x="69403" y="20112"/>
                    <a:pt x="69757" y="20134"/>
                    <a:pt x="70133" y="20134"/>
                  </a:cubicBezTo>
                  <a:cubicBezTo>
                    <a:pt x="70460" y="20149"/>
                    <a:pt x="70807" y="20166"/>
                    <a:pt x="71146" y="20166"/>
                  </a:cubicBezTo>
                  <a:cubicBezTo>
                    <a:pt x="71725" y="20166"/>
                    <a:pt x="72280" y="20118"/>
                    <a:pt x="72670" y="19938"/>
                  </a:cubicBezTo>
                  <a:cubicBezTo>
                    <a:pt x="73666" y="19472"/>
                    <a:pt x="71590" y="11109"/>
                    <a:pt x="70970" y="8858"/>
                  </a:cubicBezTo>
                  <a:cubicBezTo>
                    <a:pt x="70329" y="6628"/>
                    <a:pt x="68502" y="6496"/>
                    <a:pt x="66844" y="6363"/>
                  </a:cubicBezTo>
                  <a:cubicBezTo>
                    <a:pt x="65213" y="6231"/>
                    <a:pt x="61172" y="4488"/>
                    <a:pt x="57046" y="2857"/>
                  </a:cubicBezTo>
                  <a:cubicBezTo>
                    <a:pt x="52921" y="1221"/>
                    <a:pt x="47052" y="140"/>
                    <a:pt x="40167" y="8"/>
                  </a:cubicBezTo>
                  <a:cubicBezTo>
                    <a:pt x="39938" y="3"/>
                    <a:pt x="39711" y="0"/>
                    <a:pt x="394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0"/>
            <p:cNvSpPr/>
            <p:nvPr/>
          </p:nvSpPr>
          <p:spPr>
            <a:xfrm>
              <a:off x="2558072" y="3186233"/>
              <a:ext cx="5593868" cy="643699"/>
            </a:xfrm>
            <a:custGeom>
              <a:avLst/>
              <a:gdLst/>
              <a:ahLst/>
              <a:cxnLst/>
              <a:rect l="l" t="t" r="r" b="b"/>
              <a:pathLst>
                <a:path w="72650" h="8360" extrusionOk="0">
                  <a:moveTo>
                    <a:pt x="12345" y="0"/>
                  </a:moveTo>
                  <a:cubicBezTo>
                    <a:pt x="8827" y="0"/>
                    <a:pt x="5890" y="2805"/>
                    <a:pt x="5477" y="6468"/>
                  </a:cubicBezTo>
                  <a:lnTo>
                    <a:pt x="0" y="6489"/>
                  </a:lnTo>
                  <a:cubicBezTo>
                    <a:pt x="48" y="7104"/>
                    <a:pt x="180" y="7792"/>
                    <a:pt x="662" y="8099"/>
                  </a:cubicBezTo>
                  <a:cubicBezTo>
                    <a:pt x="996" y="8295"/>
                    <a:pt x="1414" y="8295"/>
                    <a:pt x="1790" y="8295"/>
                  </a:cubicBezTo>
                  <a:cubicBezTo>
                    <a:pt x="4010" y="8341"/>
                    <a:pt x="6234" y="8360"/>
                    <a:pt x="8460" y="8360"/>
                  </a:cubicBezTo>
                  <a:cubicBezTo>
                    <a:pt x="17121" y="8360"/>
                    <a:pt x="25815" y="8077"/>
                    <a:pt x="34452" y="7988"/>
                  </a:cubicBezTo>
                  <a:cubicBezTo>
                    <a:pt x="43011" y="7898"/>
                    <a:pt x="51554" y="7792"/>
                    <a:pt x="60113" y="7633"/>
                  </a:cubicBezTo>
                  <a:cubicBezTo>
                    <a:pt x="63026" y="7591"/>
                    <a:pt x="65918" y="7527"/>
                    <a:pt x="68831" y="7437"/>
                  </a:cubicBezTo>
                  <a:cubicBezTo>
                    <a:pt x="68868" y="7437"/>
                    <a:pt x="68907" y="7436"/>
                    <a:pt x="68947" y="7436"/>
                  </a:cubicBezTo>
                  <a:cubicBezTo>
                    <a:pt x="69461" y="7436"/>
                    <a:pt x="70161" y="7501"/>
                    <a:pt x="70830" y="7501"/>
                  </a:cubicBezTo>
                  <a:cubicBezTo>
                    <a:pt x="71420" y="7501"/>
                    <a:pt x="71987" y="7451"/>
                    <a:pt x="72384" y="7263"/>
                  </a:cubicBezTo>
                  <a:cubicBezTo>
                    <a:pt x="72586" y="7173"/>
                    <a:pt x="72649" y="6775"/>
                    <a:pt x="72649" y="6225"/>
                  </a:cubicBezTo>
                  <a:lnTo>
                    <a:pt x="72649" y="6225"/>
                  </a:lnTo>
                  <a:lnTo>
                    <a:pt x="64795" y="6246"/>
                  </a:lnTo>
                  <a:cubicBezTo>
                    <a:pt x="63979" y="3222"/>
                    <a:pt x="61395" y="992"/>
                    <a:pt x="58286" y="928"/>
                  </a:cubicBezTo>
                  <a:cubicBezTo>
                    <a:pt x="58239" y="927"/>
                    <a:pt x="58192" y="927"/>
                    <a:pt x="58146" y="927"/>
                  </a:cubicBezTo>
                  <a:cubicBezTo>
                    <a:pt x="55001" y="927"/>
                    <a:pt x="52315" y="3204"/>
                    <a:pt x="51506" y="6288"/>
                  </a:cubicBezTo>
                  <a:lnTo>
                    <a:pt x="19178" y="6421"/>
                  </a:lnTo>
                  <a:cubicBezTo>
                    <a:pt x="18760" y="2846"/>
                    <a:pt x="15958" y="65"/>
                    <a:pt x="12473" y="1"/>
                  </a:cubicBezTo>
                  <a:cubicBezTo>
                    <a:pt x="12430" y="1"/>
                    <a:pt x="12388" y="0"/>
                    <a:pt x="123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0"/>
            <p:cNvSpPr/>
            <p:nvPr/>
          </p:nvSpPr>
          <p:spPr>
            <a:xfrm>
              <a:off x="3059640" y="3267775"/>
              <a:ext cx="897252" cy="888859"/>
            </a:xfrm>
            <a:custGeom>
              <a:avLst/>
              <a:gdLst/>
              <a:ahLst/>
              <a:cxnLst/>
              <a:rect l="l" t="t" r="r" b="b"/>
              <a:pathLst>
                <a:path w="11653" h="11544" extrusionOk="0">
                  <a:moveTo>
                    <a:pt x="5806" y="0"/>
                  </a:moveTo>
                  <a:cubicBezTo>
                    <a:pt x="2685" y="0"/>
                    <a:pt x="132" y="2512"/>
                    <a:pt x="64" y="5648"/>
                  </a:cubicBezTo>
                  <a:cubicBezTo>
                    <a:pt x="1" y="8825"/>
                    <a:pt x="2516" y="11473"/>
                    <a:pt x="5715" y="11542"/>
                  </a:cubicBezTo>
                  <a:cubicBezTo>
                    <a:pt x="5754" y="11543"/>
                    <a:pt x="5793" y="11543"/>
                    <a:pt x="5832" y="11543"/>
                  </a:cubicBezTo>
                  <a:cubicBezTo>
                    <a:pt x="8957" y="11543"/>
                    <a:pt x="11521" y="9030"/>
                    <a:pt x="11584" y="5891"/>
                  </a:cubicBezTo>
                  <a:cubicBezTo>
                    <a:pt x="11652" y="2713"/>
                    <a:pt x="9137" y="65"/>
                    <a:pt x="5932" y="2"/>
                  </a:cubicBezTo>
                  <a:cubicBezTo>
                    <a:pt x="5890" y="1"/>
                    <a:pt x="5848" y="0"/>
                    <a:pt x="5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5" name="Google Shape;515;p20"/>
            <p:cNvSpPr/>
            <p:nvPr/>
          </p:nvSpPr>
          <p:spPr>
            <a:xfrm>
              <a:off x="3258219" y="3464737"/>
              <a:ext cx="499637" cy="494940"/>
            </a:xfrm>
            <a:custGeom>
              <a:avLst/>
              <a:gdLst/>
              <a:ahLst/>
              <a:cxnLst/>
              <a:rect l="l" t="t" r="r" b="b"/>
              <a:pathLst>
                <a:path w="6489" h="6428" extrusionOk="0">
                  <a:moveTo>
                    <a:pt x="3234" y="1"/>
                  </a:moveTo>
                  <a:cubicBezTo>
                    <a:pt x="1504" y="1"/>
                    <a:pt x="69" y="1394"/>
                    <a:pt x="22" y="3137"/>
                  </a:cubicBezTo>
                  <a:cubicBezTo>
                    <a:pt x="1" y="4922"/>
                    <a:pt x="1415" y="6378"/>
                    <a:pt x="3179" y="6426"/>
                  </a:cubicBezTo>
                  <a:cubicBezTo>
                    <a:pt x="3204" y="6427"/>
                    <a:pt x="3230" y="6427"/>
                    <a:pt x="3256" y="6427"/>
                  </a:cubicBezTo>
                  <a:cubicBezTo>
                    <a:pt x="4985" y="6427"/>
                    <a:pt x="6426" y="5028"/>
                    <a:pt x="6468" y="3270"/>
                  </a:cubicBezTo>
                  <a:cubicBezTo>
                    <a:pt x="6489" y="1501"/>
                    <a:pt x="5075" y="23"/>
                    <a:pt x="3311" y="2"/>
                  </a:cubicBezTo>
                  <a:cubicBezTo>
                    <a:pt x="3285" y="1"/>
                    <a:pt x="3259" y="1"/>
                    <a:pt x="3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0"/>
            <p:cNvSpPr/>
            <p:nvPr/>
          </p:nvSpPr>
          <p:spPr>
            <a:xfrm>
              <a:off x="3428309" y="3633287"/>
              <a:ext cx="159539" cy="157845"/>
            </a:xfrm>
            <a:custGeom>
              <a:avLst/>
              <a:gdLst/>
              <a:ahLst/>
              <a:cxnLst/>
              <a:rect l="l" t="t" r="r" b="b"/>
              <a:pathLst>
                <a:path w="2072" h="2050" extrusionOk="0">
                  <a:moveTo>
                    <a:pt x="1060" y="0"/>
                  </a:moveTo>
                  <a:cubicBezTo>
                    <a:pt x="482" y="0"/>
                    <a:pt x="22" y="440"/>
                    <a:pt x="22" y="1012"/>
                  </a:cubicBezTo>
                  <a:cubicBezTo>
                    <a:pt x="0" y="1563"/>
                    <a:pt x="440" y="2029"/>
                    <a:pt x="1012" y="2050"/>
                  </a:cubicBezTo>
                  <a:cubicBezTo>
                    <a:pt x="1589" y="2050"/>
                    <a:pt x="2050" y="1610"/>
                    <a:pt x="2050" y="1033"/>
                  </a:cubicBezTo>
                  <a:cubicBezTo>
                    <a:pt x="2071" y="482"/>
                    <a:pt x="1632" y="21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7" name="Google Shape;517;p20"/>
            <p:cNvSpPr/>
            <p:nvPr/>
          </p:nvSpPr>
          <p:spPr>
            <a:xfrm>
              <a:off x="6587173" y="3340769"/>
              <a:ext cx="897252" cy="887242"/>
            </a:xfrm>
            <a:custGeom>
              <a:avLst/>
              <a:gdLst/>
              <a:ahLst/>
              <a:cxnLst/>
              <a:rect l="l" t="t" r="r" b="b"/>
              <a:pathLst>
                <a:path w="11653" h="11523" extrusionOk="0">
                  <a:moveTo>
                    <a:pt x="5805" y="0"/>
                  </a:moveTo>
                  <a:cubicBezTo>
                    <a:pt x="2685" y="0"/>
                    <a:pt x="132" y="2491"/>
                    <a:pt x="64" y="5626"/>
                  </a:cubicBezTo>
                  <a:cubicBezTo>
                    <a:pt x="0" y="8831"/>
                    <a:pt x="2537" y="11452"/>
                    <a:pt x="5715" y="11521"/>
                  </a:cubicBezTo>
                  <a:cubicBezTo>
                    <a:pt x="5754" y="11522"/>
                    <a:pt x="5793" y="11522"/>
                    <a:pt x="5832" y="11522"/>
                  </a:cubicBezTo>
                  <a:cubicBezTo>
                    <a:pt x="8957" y="11522"/>
                    <a:pt x="11521" y="9009"/>
                    <a:pt x="11583" y="5870"/>
                  </a:cubicBezTo>
                  <a:cubicBezTo>
                    <a:pt x="11652" y="2692"/>
                    <a:pt x="9136" y="44"/>
                    <a:pt x="5932" y="2"/>
                  </a:cubicBezTo>
                  <a:cubicBezTo>
                    <a:pt x="5890" y="1"/>
                    <a:pt x="5847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8" name="Google Shape;518;p20"/>
            <p:cNvSpPr/>
            <p:nvPr/>
          </p:nvSpPr>
          <p:spPr>
            <a:xfrm>
              <a:off x="6785752" y="3536115"/>
              <a:ext cx="499637" cy="494863"/>
            </a:xfrm>
            <a:custGeom>
              <a:avLst/>
              <a:gdLst/>
              <a:ahLst/>
              <a:cxnLst/>
              <a:rect l="l" t="t" r="r" b="b"/>
              <a:pathLst>
                <a:path w="6489" h="6427" extrusionOk="0">
                  <a:moveTo>
                    <a:pt x="3233" y="1"/>
                  </a:moveTo>
                  <a:cubicBezTo>
                    <a:pt x="1504" y="1"/>
                    <a:pt x="69" y="1394"/>
                    <a:pt x="43" y="3158"/>
                  </a:cubicBezTo>
                  <a:cubicBezTo>
                    <a:pt x="1" y="4922"/>
                    <a:pt x="1415" y="6400"/>
                    <a:pt x="3178" y="6426"/>
                  </a:cubicBezTo>
                  <a:cubicBezTo>
                    <a:pt x="3205" y="6427"/>
                    <a:pt x="3231" y="6427"/>
                    <a:pt x="3257" y="6427"/>
                  </a:cubicBezTo>
                  <a:cubicBezTo>
                    <a:pt x="5011" y="6427"/>
                    <a:pt x="6426" y="5028"/>
                    <a:pt x="6467" y="3291"/>
                  </a:cubicBezTo>
                  <a:cubicBezTo>
                    <a:pt x="6489" y="1500"/>
                    <a:pt x="5101" y="44"/>
                    <a:pt x="3311" y="2"/>
                  </a:cubicBezTo>
                  <a:cubicBezTo>
                    <a:pt x="3285" y="1"/>
                    <a:pt x="3259" y="1"/>
                    <a:pt x="3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0"/>
            <p:cNvSpPr/>
            <p:nvPr/>
          </p:nvSpPr>
          <p:spPr>
            <a:xfrm>
              <a:off x="6955842" y="3704588"/>
              <a:ext cx="159539" cy="157999"/>
            </a:xfrm>
            <a:custGeom>
              <a:avLst/>
              <a:gdLst/>
              <a:ahLst/>
              <a:cxnLst/>
              <a:rect l="l" t="t" r="r" b="b"/>
              <a:pathLst>
                <a:path w="2072" h="2052" extrusionOk="0">
                  <a:moveTo>
                    <a:pt x="1059" y="1"/>
                  </a:moveTo>
                  <a:cubicBezTo>
                    <a:pt x="482" y="1"/>
                    <a:pt x="21" y="441"/>
                    <a:pt x="21" y="1013"/>
                  </a:cubicBezTo>
                  <a:cubicBezTo>
                    <a:pt x="0" y="1563"/>
                    <a:pt x="461" y="2051"/>
                    <a:pt x="1012" y="2051"/>
                  </a:cubicBezTo>
                  <a:cubicBezTo>
                    <a:pt x="1025" y="2051"/>
                    <a:pt x="1037" y="2051"/>
                    <a:pt x="1050" y="2051"/>
                  </a:cubicBezTo>
                  <a:cubicBezTo>
                    <a:pt x="1609" y="2051"/>
                    <a:pt x="2050" y="1599"/>
                    <a:pt x="2071" y="1060"/>
                  </a:cubicBezTo>
                  <a:cubicBezTo>
                    <a:pt x="2071" y="483"/>
                    <a:pt x="1631" y="22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0" name="Google Shape;520;p20"/>
            <p:cNvSpPr/>
            <p:nvPr/>
          </p:nvSpPr>
          <p:spPr>
            <a:xfrm>
              <a:off x="2597726" y="2882396"/>
              <a:ext cx="794460" cy="377057"/>
            </a:xfrm>
            <a:custGeom>
              <a:avLst/>
              <a:gdLst/>
              <a:ahLst/>
              <a:cxnLst/>
              <a:rect l="l" t="t" r="r" b="b"/>
              <a:pathLst>
                <a:path w="10318" h="4897" extrusionOk="0">
                  <a:moveTo>
                    <a:pt x="10152" y="1"/>
                  </a:moveTo>
                  <a:cubicBezTo>
                    <a:pt x="10126" y="1"/>
                    <a:pt x="10099" y="12"/>
                    <a:pt x="10078" y="39"/>
                  </a:cubicBezTo>
                  <a:cubicBezTo>
                    <a:pt x="9638" y="505"/>
                    <a:pt x="9177" y="966"/>
                    <a:pt x="8690" y="1384"/>
                  </a:cubicBezTo>
                  <a:cubicBezTo>
                    <a:pt x="7986" y="2046"/>
                    <a:pt x="7234" y="2708"/>
                    <a:pt x="6370" y="3105"/>
                  </a:cubicBezTo>
                  <a:cubicBezTo>
                    <a:pt x="5645" y="3460"/>
                    <a:pt x="4808" y="3635"/>
                    <a:pt x="4035" y="3815"/>
                  </a:cubicBezTo>
                  <a:cubicBezTo>
                    <a:pt x="2753" y="4143"/>
                    <a:pt x="1450" y="4408"/>
                    <a:pt x="147" y="4652"/>
                  </a:cubicBezTo>
                  <a:cubicBezTo>
                    <a:pt x="1" y="4692"/>
                    <a:pt x="57" y="4897"/>
                    <a:pt x="196" y="4897"/>
                  </a:cubicBezTo>
                  <a:cubicBezTo>
                    <a:pt x="202" y="4897"/>
                    <a:pt x="209" y="4896"/>
                    <a:pt x="216" y="4895"/>
                  </a:cubicBezTo>
                  <a:cubicBezTo>
                    <a:pt x="767" y="4784"/>
                    <a:pt x="1296" y="4673"/>
                    <a:pt x="1847" y="4541"/>
                  </a:cubicBezTo>
                  <a:cubicBezTo>
                    <a:pt x="2774" y="4366"/>
                    <a:pt x="3680" y="4165"/>
                    <a:pt x="4585" y="3926"/>
                  </a:cubicBezTo>
                  <a:cubicBezTo>
                    <a:pt x="5338" y="3725"/>
                    <a:pt x="6132" y="3529"/>
                    <a:pt x="6815" y="3153"/>
                  </a:cubicBezTo>
                  <a:cubicBezTo>
                    <a:pt x="8092" y="2401"/>
                    <a:pt x="9241" y="1299"/>
                    <a:pt x="10237" y="192"/>
                  </a:cubicBezTo>
                  <a:cubicBezTo>
                    <a:pt x="10317" y="112"/>
                    <a:pt x="10236" y="1"/>
                    <a:pt x="10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7184990" y="2809017"/>
              <a:ext cx="231300" cy="230992"/>
            </a:xfrm>
            <a:custGeom>
              <a:avLst/>
              <a:gdLst/>
              <a:ahLst/>
              <a:cxnLst/>
              <a:rect l="l" t="t" r="r" b="b"/>
              <a:pathLst>
                <a:path w="3004" h="3000" extrusionOk="0">
                  <a:moveTo>
                    <a:pt x="1481" y="244"/>
                  </a:moveTo>
                  <a:cubicBezTo>
                    <a:pt x="1496" y="244"/>
                    <a:pt x="1511" y="244"/>
                    <a:pt x="1526" y="245"/>
                  </a:cubicBezTo>
                  <a:cubicBezTo>
                    <a:pt x="2230" y="245"/>
                    <a:pt x="2760" y="838"/>
                    <a:pt x="2760" y="1521"/>
                  </a:cubicBezTo>
                  <a:cubicBezTo>
                    <a:pt x="2718" y="2192"/>
                    <a:pt x="2207" y="2761"/>
                    <a:pt x="1516" y="2761"/>
                  </a:cubicBezTo>
                  <a:cubicBezTo>
                    <a:pt x="1504" y="2761"/>
                    <a:pt x="1491" y="2761"/>
                    <a:pt x="1478" y="2761"/>
                  </a:cubicBezTo>
                  <a:cubicBezTo>
                    <a:pt x="795" y="2734"/>
                    <a:pt x="223" y="2162"/>
                    <a:pt x="244" y="1479"/>
                  </a:cubicBezTo>
                  <a:cubicBezTo>
                    <a:pt x="265" y="811"/>
                    <a:pt x="818" y="244"/>
                    <a:pt x="1481" y="244"/>
                  </a:cubicBezTo>
                  <a:close/>
                  <a:moveTo>
                    <a:pt x="1490" y="1"/>
                  </a:moveTo>
                  <a:cubicBezTo>
                    <a:pt x="710" y="1"/>
                    <a:pt x="22" y="676"/>
                    <a:pt x="1" y="1479"/>
                  </a:cubicBezTo>
                  <a:cubicBezTo>
                    <a:pt x="1" y="2273"/>
                    <a:pt x="663" y="2978"/>
                    <a:pt x="1478" y="2999"/>
                  </a:cubicBezTo>
                  <a:cubicBezTo>
                    <a:pt x="2315" y="2999"/>
                    <a:pt x="2953" y="2346"/>
                    <a:pt x="3003" y="1537"/>
                  </a:cubicBezTo>
                  <a:lnTo>
                    <a:pt x="3003" y="1537"/>
                  </a:lnTo>
                  <a:cubicBezTo>
                    <a:pt x="3003" y="1532"/>
                    <a:pt x="3004" y="1527"/>
                    <a:pt x="3004" y="1521"/>
                  </a:cubicBezTo>
                  <a:lnTo>
                    <a:pt x="3004" y="1521"/>
                  </a:lnTo>
                  <a:cubicBezTo>
                    <a:pt x="3004" y="1521"/>
                    <a:pt x="3004" y="1521"/>
                    <a:pt x="3004" y="1521"/>
                  </a:cubicBezTo>
                  <a:cubicBezTo>
                    <a:pt x="3004" y="1518"/>
                    <a:pt x="3004" y="1515"/>
                    <a:pt x="3003" y="1513"/>
                  </a:cubicBezTo>
                  <a:lnTo>
                    <a:pt x="3003" y="1513"/>
                  </a:lnTo>
                  <a:cubicBezTo>
                    <a:pt x="2978" y="701"/>
                    <a:pt x="2360" y="23"/>
                    <a:pt x="1526" y="1"/>
                  </a:cubicBezTo>
                  <a:cubicBezTo>
                    <a:pt x="1514" y="1"/>
                    <a:pt x="1502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2" name="Google Shape;522;p20"/>
            <p:cNvSpPr/>
            <p:nvPr/>
          </p:nvSpPr>
          <p:spPr>
            <a:xfrm>
              <a:off x="5159852" y="2907267"/>
              <a:ext cx="298981" cy="70068"/>
            </a:xfrm>
            <a:custGeom>
              <a:avLst/>
              <a:gdLst/>
              <a:ahLst/>
              <a:cxnLst/>
              <a:rect l="l" t="t" r="r" b="b"/>
              <a:pathLst>
                <a:path w="3883" h="910" extrusionOk="0">
                  <a:moveTo>
                    <a:pt x="1771" y="0"/>
                  </a:moveTo>
                  <a:cubicBezTo>
                    <a:pt x="788" y="0"/>
                    <a:pt x="0" y="175"/>
                    <a:pt x="0" y="425"/>
                  </a:cubicBezTo>
                  <a:cubicBezTo>
                    <a:pt x="0" y="664"/>
                    <a:pt x="858" y="886"/>
                    <a:pt x="1918" y="907"/>
                  </a:cubicBezTo>
                  <a:cubicBezTo>
                    <a:pt x="1977" y="909"/>
                    <a:pt x="2036" y="909"/>
                    <a:pt x="2093" y="909"/>
                  </a:cubicBezTo>
                  <a:cubicBezTo>
                    <a:pt x="3090" y="909"/>
                    <a:pt x="3863" y="739"/>
                    <a:pt x="3883" y="489"/>
                  </a:cubicBezTo>
                  <a:cubicBezTo>
                    <a:pt x="3883" y="245"/>
                    <a:pt x="3019" y="28"/>
                    <a:pt x="1939" y="2"/>
                  </a:cubicBezTo>
                  <a:cubicBezTo>
                    <a:pt x="1882" y="1"/>
                    <a:pt x="1826" y="0"/>
                    <a:pt x="1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3" name="Google Shape;523;p20"/>
            <p:cNvSpPr/>
            <p:nvPr/>
          </p:nvSpPr>
          <p:spPr>
            <a:xfrm>
              <a:off x="6485227" y="2914197"/>
              <a:ext cx="298981" cy="71685"/>
            </a:xfrm>
            <a:custGeom>
              <a:avLst/>
              <a:gdLst/>
              <a:ahLst/>
              <a:cxnLst/>
              <a:rect l="l" t="t" r="r" b="b"/>
              <a:pathLst>
                <a:path w="3883" h="931" extrusionOk="0">
                  <a:moveTo>
                    <a:pt x="1782" y="0"/>
                  </a:moveTo>
                  <a:cubicBezTo>
                    <a:pt x="794" y="0"/>
                    <a:pt x="0" y="189"/>
                    <a:pt x="0" y="420"/>
                  </a:cubicBezTo>
                  <a:cubicBezTo>
                    <a:pt x="0" y="685"/>
                    <a:pt x="858" y="907"/>
                    <a:pt x="1918" y="929"/>
                  </a:cubicBezTo>
                  <a:cubicBezTo>
                    <a:pt x="1971" y="930"/>
                    <a:pt x="2025" y="930"/>
                    <a:pt x="2077" y="930"/>
                  </a:cubicBezTo>
                  <a:cubicBezTo>
                    <a:pt x="3082" y="930"/>
                    <a:pt x="3861" y="742"/>
                    <a:pt x="3861" y="510"/>
                  </a:cubicBezTo>
                  <a:cubicBezTo>
                    <a:pt x="3882" y="245"/>
                    <a:pt x="2998" y="23"/>
                    <a:pt x="1939" y="2"/>
                  </a:cubicBezTo>
                  <a:cubicBezTo>
                    <a:pt x="1886" y="1"/>
                    <a:pt x="1834" y="0"/>
                    <a:pt x="1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4087339" y="2845668"/>
              <a:ext cx="94014" cy="967628"/>
            </a:xfrm>
            <a:custGeom>
              <a:avLst/>
              <a:gdLst/>
              <a:ahLst/>
              <a:cxnLst/>
              <a:rect l="l" t="t" r="r" b="b"/>
              <a:pathLst>
                <a:path w="1221" h="12567" extrusionOk="0">
                  <a:moveTo>
                    <a:pt x="354" y="1"/>
                  </a:moveTo>
                  <a:cubicBezTo>
                    <a:pt x="295" y="1"/>
                    <a:pt x="233" y="34"/>
                    <a:pt x="223" y="97"/>
                  </a:cubicBezTo>
                  <a:cubicBezTo>
                    <a:pt x="180" y="696"/>
                    <a:pt x="133" y="1289"/>
                    <a:pt x="111" y="1861"/>
                  </a:cubicBezTo>
                  <a:cubicBezTo>
                    <a:pt x="0" y="4006"/>
                    <a:pt x="0" y="6098"/>
                    <a:pt x="265" y="8217"/>
                  </a:cubicBezTo>
                  <a:cubicBezTo>
                    <a:pt x="445" y="9652"/>
                    <a:pt x="689" y="11066"/>
                    <a:pt x="975" y="12480"/>
                  </a:cubicBezTo>
                  <a:cubicBezTo>
                    <a:pt x="983" y="12540"/>
                    <a:pt x="1026" y="12566"/>
                    <a:pt x="1072" y="12566"/>
                  </a:cubicBezTo>
                  <a:cubicBezTo>
                    <a:pt x="1142" y="12566"/>
                    <a:pt x="1221" y="12504"/>
                    <a:pt x="1192" y="12411"/>
                  </a:cubicBezTo>
                  <a:cubicBezTo>
                    <a:pt x="1086" y="11903"/>
                    <a:pt x="996" y="11373"/>
                    <a:pt x="906" y="10844"/>
                  </a:cubicBezTo>
                  <a:cubicBezTo>
                    <a:pt x="530" y="8746"/>
                    <a:pt x="265" y="6654"/>
                    <a:pt x="265" y="4536"/>
                  </a:cubicBezTo>
                  <a:cubicBezTo>
                    <a:pt x="265" y="3053"/>
                    <a:pt x="334" y="1575"/>
                    <a:pt x="466" y="119"/>
                  </a:cubicBezTo>
                  <a:cubicBezTo>
                    <a:pt x="477" y="39"/>
                    <a:pt x="417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5589657" y="2792462"/>
              <a:ext cx="28104" cy="1005895"/>
            </a:xfrm>
            <a:custGeom>
              <a:avLst/>
              <a:gdLst/>
              <a:ahLst/>
              <a:cxnLst/>
              <a:rect l="l" t="t" r="r" b="b"/>
              <a:pathLst>
                <a:path w="365" h="13064" extrusionOk="0">
                  <a:moveTo>
                    <a:pt x="240" y="0"/>
                  </a:moveTo>
                  <a:cubicBezTo>
                    <a:pt x="186" y="0"/>
                    <a:pt x="133" y="34"/>
                    <a:pt x="133" y="105"/>
                  </a:cubicBezTo>
                  <a:cubicBezTo>
                    <a:pt x="133" y="635"/>
                    <a:pt x="112" y="1164"/>
                    <a:pt x="112" y="1694"/>
                  </a:cubicBezTo>
                  <a:cubicBezTo>
                    <a:pt x="64" y="5444"/>
                    <a:pt x="43" y="9199"/>
                    <a:pt x="1" y="12949"/>
                  </a:cubicBezTo>
                  <a:cubicBezTo>
                    <a:pt x="1" y="13025"/>
                    <a:pt x="62" y="13064"/>
                    <a:pt x="123" y="13064"/>
                  </a:cubicBezTo>
                  <a:cubicBezTo>
                    <a:pt x="183" y="13064"/>
                    <a:pt x="244" y="13025"/>
                    <a:pt x="244" y="12949"/>
                  </a:cubicBezTo>
                  <a:lnTo>
                    <a:pt x="244" y="11381"/>
                  </a:lnTo>
                  <a:cubicBezTo>
                    <a:pt x="287" y="7631"/>
                    <a:pt x="329" y="3876"/>
                    <a:pt x="350" y="126"/>
                  </a:cubicBezTo>
                  <a:cubicBezTo>
                    <a:pt x="364" y="44"/>
                    <a:pt x="301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6435871" y="2630611"/>
              <a:ext cx="572630" cy="1150035"/>
            </a:xfrm>
            <a:custGeom>
              <a:avLst/>
              <a:gdLst/>
              <a:ahLst/>
              <a:cxnLst/>
              <a:rect l="l" t="t" r="r" b="b"/>
              <a:pathLst>
                <a:path w="7437" h="14936" extrusionOk="0">
                  <a:moveTo>
                    <a:pt x="7092" y="0"/>
                  </a:moveTo>
                  <a:cubicBezTo>
                    <a:pt x="7019" y="0"/>
                    <a:pt x="6936" y="60"/>
                    <a:pt x="6949" y="152"/>
                  </a:cubicBezTo>
                  <a:cubicBezTo>
                    <a:pt x="7082" y="994"/>
                    <a:pt x="7082" y="1874"/>
                    <a:pt x="7039" y="2737"/>
                  </a:cubicBezTo>
                  <a:cubicBezTo>
                    <a:pt x="6949" y="4018"/>
                    <a:pt x="6684" y="5385"/>
                    <a:pt x="5805" y="6354"/>
                  </a:cubicBezTo>
                  <a:cubicBezTo>
                    <a:pt x="4900" y="7329"/>
                    <a:pt x="3660" y="7879"/>
                    <a:pt x="2580" y="8626"/>
                  </a:cubicBezTo>
                  <a:cubicBezTo>
                    <a:pt x="2098" y="8981"/>
                    <a:pt x="1632" y="9357"/>
                    <a:pt x="1277" y="9844"/>
                  </a:cubicBezTo>
                  <a:cubicBezTo>
                    <a:pt x="858" y="10438"/>
                    <a:pt x="615" y="11190"/>
                    <a:pt x="440" y="11894"/>
                  </a:cubicBezTo>
                  <a:cubicBezTo>
                    <a:pt x="196" y="12821"/>
                    <a:pt x="0" y="13838"/>
                    <a:pt x="43" y="14828"/>
                  </a:cubicBezTo>
                  <a:cubicBezTo>
                    <a:pt x="54" y="14897"/>
                    <a:pt x="119" y="14936"/>
                    <a:pt x="179" y="14936"/>
                  </a:cubicBezTo>
                  <a:cubicBezTo>
                    <a:pt x="235" y="14936"/>
                    <a:pt x="286" y="14902"/>
                    <a:pt x="286" y="14828"/>
                  </a:cubicBezTo>
                  <a:cubicBezTo>
                    <a:pt x="218" y="13552"/>
                    <a:pt x="530" y="12201"/>
                    <a:pt x="970" y="10988"/>
                  </a:cubicBezTo>
                  <a:cubicBezTo>
                    <a:pt x="1478" y="9601"/>
                    <a:pt x="2601" y="8849"/>
                    <a:pt x="3840" y="8123"/>
                  </a:cubicBezTo>
                  <a:cubicBezTo>
                    <a:pt x="4878" y="7482"/>
                    <a:pt x="6001" y="6773"/>
                    <a:pt x="6573" y="5650"/>
                  </a:cubicBezTo>
                  <a:cubicBezTo>
                    <a:pt x="7436" y="4018"/>
                    <a:pt x="7436" y="1874"/>
                    <a:pt x="7193" y="89"/>
                  </a:cubicBezTo>
                  <a:cubicBezTo>
                    <a:pt x="7184" y="27"/>
                    <a:pt x="7140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4094269" y="2288044"/>
              <a:ext cx="2893797" cy="573631"/>
            </a:xfrm>
            <a:custGeom>
              <a:avLst/>
              <a:gdLst/>
              <a:ahLst/>
              <a:cxnLst/>
              <a:rect l="l" t="t" r="r" b="b"/>
              <a:pathLst>
                <a:path w="37583" h="7450" extrusionOk="0">
                  <a:moveTo>
                    <a:pt x="21368" y="0"/>
                  </a:moveTo>
                  <a:cubicBezTo>
                    <a:pt x="20545" y="0"/>
                    <a:pt x="19726" y="21"/>
                    <a:pt x="18913" y="57"/>
                  </a:cubicBezTo>
                  <a:cubicBezTo>
                    <a:pt x="15116" y="232"/>
                    <a:pt x="11276" y="920"/>
                    <a:pt x="7791" y="2483"/>
                  </a:cubicBezTo>
                  <a:cubicBezTo>
                    <a:pt x="5561" y="3500"/>
                    <a:pt x="3379" y="4670"/>
                    <a:pt x="1303" y="5952"/>
                  </a:cubicBezTo>
                  <a:cubicBezTo>
                    <a:pt x="1303" y="5952"/>
                    <a:pt x="0" y="6852"/>
                    <a:pt x="265" y="7361"/>
                  </a:cubicBezTo>
                  <a:cubicBezTo>
                    <a:pt x="296" y="7422"/>
                    <a:pt x="753" y="7449"/>
                    <a:pt x="1537" y="7449"/>
                  </a:cubicBezTo>
                  <a:cubicBezTo>
                    <a:pt x="6973" y="7449"/>
                    <a:pt x="28110" y="6152"/>
                    <a:pt x="31757" y="6037"/>
                  </a:cubicBezTo>
                  <a:cubicBezTo>
                    <a:pt x="35925" y="5904"/>
                    <a:pt x="37583" y="5179"/>
                    <a:pt x="37493" y="4204"/>
                  </a:cubicBezTo>
                  <a:cubicBezTo>
                    <a:pt x="37408" y="3304"/>
                    <a:pt x="35554" y="2859"/>
                    <a:pt x="34913" y="2642"/>
                  </a:cubicBezTo>
                  <a:cubicBezTo>
                    <a:pt x="33478" y="2154"/>
                    <a:pt x="32133" y="1514"/>
                    <a:pt x="30676" y="1116"/>
                  </a:cubicBezTo>
                  <a:cubicBezTo>
                    <a:pt x="27669" y="294"/>
                    <a:pt x="24496" y="0"/>
                    <a:pt x="2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2547831" y="3403677"/>
              <a:ext cx="221137" cy="239847"/>
            </a:xfrm>
            <a:custGeom>
              <a:avLst/>
              <a:gdLst/>
              <a:ahLst/>
              <a:cxnLst/>
              <a:rect l="l" t="t" r="r" b="b"/>
              <a:pathLst>
                <a:path w="2872" h="3115" extrusionOk="0">
                  <a:moveTo>
                    <a:pt x="181" y="0"/>
                  </a:moveTo>
                  <a:cubicBezTo>
                    <a:pt x="27" y="970"/>
                    <a:pt x="1" y="1986"/>
                    <a:pt x="70" y="2934"/>
                  </a:cubicBezTo>
                  <a:cubicBezTo>
                    <a:pt x="91" y="3003"/>
                    <a:pt x="91" y="3046"/>
                    <a:pt x="91" y="3115"/>
                  </a:cubicBezTo>
                  <a:cubicBezTo>
                    <a:pt x="642" y="3088"/>
                    <a:pt x="1282" y="3046"/>
                    <a:pt x="1770" y="2956"/>
                  </a:cubicBezTo>
                  <a:cubicBezTo>
                    <a:pt x="2871" y="2760"/>
                    <a:pt x="2808" y="1743"/>
                    <a:pt x="2739" y="906"/>
                  </a:cubicBezTo>
                  <a:cubicBezTo>
                    <a:pt x="2675" y="265"/>
                    <a:pt x="975" y="6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7999018" y="2890635"/>
              <a:ext cx="1694" cy="1694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1" y="22"/>
                  </a:moveTo>
                  <a:lnTo>
                    <a:pt x="21" y="22"/>
                  </a:lnTo>
                  <a:lnTo>
                    <a:pt x="21" y="22"/>
                  </a:lnTo>
                  <a:close/>
                  <a:moveTo>
                    <a:pt x="21" y="1"/>
                  </a:moveTo>
                  <a:lnTo>
                    <a:pt x="21" y="1"/>
                  </a:lnTo>
                  <a:lnTo>
                    <a:pt x="21" y="1"/>
                  </a:lnTo>
                  <a:close/>
                  <a:moveTo>
                    <a:pt x="0" y="1"/>
                  </a:moveTo>
                  <a:lnTo>
                    <a:pt x="21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805290" y="2824185"/>
              <a:ext cx="288818" cy="458828"/>
            </a:xfrm>
            <a:custGeom>
              <a:avLst/>
              <a:gdLst/>
              <a:ahLst/>
              <a:cxnLst/>
              <a:rect l="l" t="t" r="r" b="b"/>
              <a:pathLst>
                <a:path w="3751" h="5959" extrusionOk="0">
                  <a:moveTo>
                    <a:pt x="2161" y="0"/>
                  </a:moveTo>
                  <a:cubicBezTo>
                    <a:pt x="1367" y="265"/>
                    <a:pt x="0" y="906"/>
                    <a:pt x="43" y="2140"/>
                  </a:cubicBezTo>
                  <a:cubicBezTo>
                    <a:pt x="133" y="3888"/>
                    <a:pt x="662" y="4968"/>
                    <a:pt x="1875" y="5540"/>
                  </a:cubicBezTo>
                  <a:cubicBezTo>
                    <a:pt x="2516" y="5826"/>
                    <a:pt x="3220" y="5916"/>
                    <a:pt x="3750" y="5959"/>
                  </a:cubicBezTo>
                  <a:cubicBezTo>
                    <a:pt x="3332" y="3861"/>
                    <a:pt x="2802" y="1833"/>
                    <a:pt x="2537" y="885"/>
                  </a:cubicBezTo>
                  <a:lnTo>
                    <a:pt x="2537" y="864"/>
                  </a:lnTo>
                  <a:lnTo>
                    <a:pt x="2516" y="864"/>
                  </a:lnTo>
                  <a:cubicBezTo>
                    <a:pt x="2426" y="530"/>
                    <a:pt x="2320" y="244"/>
                    <a:pt x="2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2733397" y="3074123"/>
              <a:ext cx="3311" cy="3388"/>
            </a:xfrm>
            <a:custGeom>
              <a:avLst/>
              <a:gdLst/>
              <a:ahLst/>
              <a:cxnLst/>
              <a:rect l="l" t="t" r="r" b="b"/>
              <a:pathLst>
                <a:path w="43" h="44" extrusionOk="0">
                  <a:moveTo>
                    <a:pt x="1" y="43"/>
                  </a:moveTo>
                  <a:lnTo>
                    <a:pt x="1" y="43"/>
                  </a:lnTo>
                  <a:lnTo>
                    <a:pt x="1" y="43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1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43" y="1"/>
                  </a:moveTo>
                  <a:cubicBezTo>
                    <a:pt x="43" y="1"/>
                    <a:pt x="43" y="22"/>
                    <a:pt x="22" y="22"/>
                  </a:cubicBezTo>
                  <a:cubicBezTo>
                    <a:pt x="43" y="22"/>
                    <a:pt x="43" y="1"/>
                    <a:pt x="43" y="1"/>
                  </a:cubicBez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2692588" y="2931444"/>
              <a:ext cx="438501" cy="181945"/>
            </a:xfrm>
            <a:custGeom>
              <a:avLst/>
              <a:gdLst/>
              <a:ahLst/>
              <a:cxnLst/>
              <a:rect l="l" t="t" r="r" b="b"/>
              <a:pathLst>
                <a:path w="5695" h="2363" extrusionOk="0">
                  <a:moveTo>
                    <a:pt x="5694" y="0"/>
                  </a:moveTo>
                  <a:lnTo>
                    <a:pt x="5694" y="0"/>
                  </a:lnTo>
                  <a:cubicBezTo>
                    <a:pt x="3618" y="509"/>
                    <a:pt x="1632" y="1102"/>
                    <a:pt x="573" y="1854"/>
                  </a:cubicBezTo>
                  <a:cubicBezTo>
                    <a:pt x="573" y="1854"/>
                    <a:pt x="573" y="1875"/>
                    <a:pt x="552" y="1875"/>
                  </a:cubicBezTo>
                  <a:lnTo>
                    <a:pt x="531" y="1875"/>
                  </a:lnTo>
                  <a:lnTo>
                    <a:pt x="531" y="1896"/>
                  </a:lnTo>
                  <a:cubicBezTo>
                    <a:pt x="329" y="2029"/>
                    <a:pt x="155" y="2182"/>
                    <a:pt x="1" y="2362"/>
                  </a:cubicBezTo>
                  <a:lnTo>
                    <a:pt x="504" y="2362"/>
                  </a:lnTo>
                  <a:cubicBezTo>
                    <a:pt x="504" y="2362"/>
                    <a:pt x="2405" y="2272"/>
                    <a:pt x="3793" y="1700"/>
                  </a:cubicBezTo>
                  <a:cubicBezTo>
                    <a:pt x="4678" y="1346"/>
                    <a:pt x="5318" y="551"/>
                    <a:pt x="5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" name="Google Shape;533;p20"/>
          <p:cNvSpPr/>
          <p:nvPr/>
        </p:nvSpPr>
        <p:spPr>
          <a:xfrm>
            <a:off x="881650" y="357715"/>
            <a:ext cx="177302" cy="175063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0"/>
          <p:cNvSpPr/>
          <p:nvPr/>
        </p:nvSpPr>
        <p:spPr>
          <a:xfrm>
            <a:off x="573613" y="218255"/>
            <a:ext cx="250671" cy="247486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0"/>
          <p:cNvSpPr/>
          <p:nvPr/>
        </p:nvSpPr>
        <p:spPr>
          <a:xfrm rot="10800000" flipH="1">
            <a:off x="8702325" y="1231025"/>
            <a:ext cx="475178" cy="4130850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0"/>
          <p:cNvSpPr/>
          <p:nvPr/>
        </p:nvSpPr>
        <p:spPr>
          <a:xfrm flipH="1">
            <a:off x="-33672" y="-30354"/>
            <a:ext cx="441750" cy="4098509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4"/>
          <p:cNvSpPr/>
          <p:nvPr/>
        </p:nvSpPr>
        <p:spPr>
          <a:xfrm flipH="1">
            <a:off x="-155633" y="233252"/>
            <a:ext cx="1120808" cy="267303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24"/>
          <p:cNvSpPr/>
          <p:nvPr/>
        </p:nvSpPr>
        <p:spPr>
          <a:xfrm>
            <a:off x="-1041000" y="3009775"/>
            <a:ext cx="11225986" cy="3987262"/>
          </a:xfrm>
          <a:custGeom>
            <a:avLst/>
            <a:gdLst/>
            <a:ahLst/>
            <a:cxnLst/>
            <a:rect l="l" t="t" r="r" b="b"/>
            <a:pathLst>
              <a:path w="105159" h="44599" extrusionOk="0">
                <a:moveTo>
                  <a:pt x="11224" y="0"/>
                </a:moveTo>
                <a:cubicBezTo>
                  <a:pt x="10502" y="0"/>
                  <a:pt x="9781" y="108"/>
                  <a:pt x="9073" y="332"/>
                </a:cubicBezTo>
                <a:cubicBezTo>
                  <a:pt x="4704" y="1725"/>
                  <a:pt x="2474" y="7106"/>
                  <a:pt x="3777" y="12646"/>
                </a:cubicBezTo>
                <a:cubicBezTo>
                  <a:pt x="3094" y="13573"/>
                  <a:pt x="2495" y="14632"/>
                  <a:pt x="2056" y="15803"/>
                </a:cubicBezTo>
                <a:cubicBezTo>
                  <a:pt x="1" y="21078"/>
                  <a:pt x="1526" y="26570"/>
                  <a:pt x="5456" y="28095"/>
                </a:cubicBezTo>
                <a:cubicBezTo>
                  <a:pt x="6140" y="28363"/>
                  <a:pt x="6856" y="28490"/>
                  <a:pt x="7583" y="28490"/>
                </a:cubicBezTo>
                <a:cubicBezTo>
                  <a:pt x="8355" y="28490"/>
                  <a:pt x="9139" y="28347"/>
                  <a:pt x="9910" y="28074"/>
                </a:cubicBezTo>
                <a:cubicBezTo>
                  <a:pt x="12072" y="31019"/>
                  <a:pt x="15525" y="32772"/>
                  <a:pt x="19177" y="32772"/>
                </a:cubicBezTo>
                <a:cubicBezTo>
                  <a:pt x="20340" y="32772"/>
                  <a:pt x="21523" y="32594"/>
                  <a:pt x="22690" y="32221"/>
                </a:cubicBezTo>
                <a:cubicBezTo>
                  <a:pt x="23596" y="31935"/>
                  <a:pt x="24454" y="31538"/>
                  <a:pt x="25227" y="31072"/>
                </a:cubicBezTo>
                <a:cubicBezTo>
                  <a:pt x="25317" y="31294"/>
                  <a:pt x="25428" y="31538"/>
                  <a:pt x="25534" y="31760"/>
                </a:cubicBezTo>
                <a:cubicBezTo>
                  <a:pt x="27256" y="35378"/>
                  <a:pt x="30613" y="37671"/>
                  <a:pt x="34300" y="38201"/>
                </a:cubicBezTo>
                <a:cubicBezTo>
                  <a:pt x="34628" y="40849"/>
                  <a:pt x="35931" y="43078"/>
                  <a:pt x="38092" y="44074"/>
                </a:cubicBezTo>
                <a:cubicBezTo>
                  <a:pt x="38875" y="44430"/>
                  <a:pt x="39708" y="44599"/>
                  <a:pt x="40557" y="44599"/>
                </a:cubicBezTo>
                <a:cubicBezTo>
                  <a:pt x="43866" y="44599"/>
                  <a:pt x="47424" y="42029"/>
                  <a:pt x="49304" y="37936"/>
                </a:cubicBezTo>
                <a:cubicBezTo>
                  <a:pt x="49765" y="36898"/>
                  <a:pt x="50098" y="35838"/>
                  <a:pt x="50294" y="34806"/>
                </a:cubicBezTo>
                <a:cubicBezTo>
                  <a:pt x="51751" y="35796"/>
                  <a:pt x="53430" y="36458"/>
                  <a:pt x="55172" y="36702"/>
                </a:cubicBezTo>
                <a:cubicBezTo>
                  <a:pt x="55506" y="39371"/>
                  <a:pt x="56830" y="41580"/>
                  <a:pt x="58970" y="42570"/>
                </a:cubicBezTo>
                <a:cubicBezTo>
                  <a:pt x="59758" y="42933"/>
                  <a:pt x="60596" y="43105"/>
                  <a:pt x="61450" y="43105"/>
                </a:cubicBezTo>
                <a:cubicBezTo>
                  <a:pt x="64755" y="43105"/>
                  <a:pt x="68305" y="40524"/>
                  <a:pt x="70182" y="36437"/>
                </a:cubicBezTo>
                <a:cubicBezTo>
                  <a:pt x="71548" y="33455"/>
                  <a:pt x="71723" y="30325"/>
                  <a:pt x="70886" y="27873"/>
                </a:cubicBezTo>
                <a:lnTo>
                  <a:pt x="70886" y="27873"/>
                </a:lnTo>
                <a:cubicBezTo>
                  <a:pt x="72629" y="29133"/>
                  <a:pt x="74949" y="29970"/>
                  <a:pt x="77528" y="30081"/>
                </a:cubicBezTo>
                <a:cubicBezTo>
                  <a:pt x="77732" y="30090"/>
                  <a:pt x="77934" y="30094"/>
                  <a:pt x="78136" y="30094"/>
                </a:cubicBezTo>
                <a:cubicBezTo>
                  <a:pt x="82448" y="30094"/>
                  <a:pt x="86136" y="28114"/>
                  <a:pt x="87527" y="25225"/>
                </a:cubicBezTo>
                <a:cubicBezTo>
                  <a:pt x="87612" y="25336"/>
                  <a:pt x="87723" y="25426"/>
                  <a:pt x="87834" y="25511"/>
                </a:cubicBezTo>
                <a:cubicBezTo>
                  <a:pt x="90340" y="27813"/>
                  <a:pt x="93393" y="28992"/>
                  <a:pt x="96180" y="28992"/>
                </a:cubicBezTo>
                <a:cubicBezTo>
                  <a:pt x="98472" y="28992"/>
                  <a:pt x="100584" y="28195"/>
                  <a:pt x="102065" y="26570"/>
                </a:cubicBezTo>
                <a:cubicBezTo>
                  <a:pt x="105158" y="23196"/>
                  <a:pt x="104406" y="17413"/>
                  <a:pt x="100503" y="13266"/>
                </a:cubicBezTo>
                <a:cubicBezTo>
                  <a:pt x="100635" y="12116"/>
                  <a:pt x="100609" y="10904"/>
                  <a:pt x="100434" y="9670"/>
                </a:cubicBezTo>
                <a:cubicBezTo>
                  <a:pt x="99637" y="4480"/>
                  <a:pt x="96070" y="641"/>
                  <a:pt x="92219" y="641"/>
                </a:cubicBezTo>
                <a:cubicBezTo>
                  <a:pt x="91928" y="641"/>
                  <a:pt x="91634" y="663"/>
                  <a:pt x="91340" y="708"/>
                </a:cubicBezTo>
                <a:cubicBezTo>
                  <a:pt x="89842" y="931"/>
                  <a:pt x="88518" y="1746"/>
                  <a:pt x="87501" y="2959"/>
                </a:cubicBezTo>
                <a:cubicBezTo>
                  <a:pt x="86019" y="2303"/>
                  <a:pt x="84430" y="1977"/>
                  <a:pt x="82842" y="1977"/>
                </a:cubicBezTo>
                <a:cubicBezTo>
                  <a:pt x="79725" y="1977"/>
                  <a:pt x="76617" y="3234"/>
                  <a:pt x="74350" y="5719"/>
                </a:cubicBezTo>
                <a:cubicBezTo>
                  <a:pt x="73492" y="6667"/>
                  <a:pt x="72830" y="7705"/>
                  <a:pt x="72322" y="8806"/>
                </a:cubicBezTo>
                <a:cubicBezTo>
                  <a:pt x="71041" y="8222"/>
                  <a:pt x="69569" y="7918"/>
                  <a:pt x="68015" y="7918"/>
                </a:cubicBezTo>
                <a:cubicBezTo>
                  <a:pt x="66458" y="7918"/>
                  <a:pt x="64818" y="8223"/>
                  <a:pt x="63207" y="8854"/>
                </a:cubicBezTo>
                <a:cubicBezTo>
                  <a:pt x="62190" y="8298"/>
                  <a:pt x="61067" y="7858"/>
                  <a:pt x="59854" y="7572"/>
                </a:cubicBezTo>
                <a:cubicBezTo>
                  <a:pt x="58791" y="7322"/>
                  <a:pt x="57740" y="7202"/>
                  <a:pt x="56727" y="7202"/>
                </a:cubicBezTo>
                <a:cubicBezTo>
                  <a:pt x="53910" y="7202"/>
                  <a:pt x="51396" y="8128"/>
                  <a:pt x="49791" y="9733"/>
                </a:cubicBezTo>
                <a:cubicBezTo>
                  <a:pt x="48932" y="9525"/>
                  <a:pt x="48025" y="9418"/>
                  <a:pt x="47090" y="9418"/>
                </a:cubicBezTo>
                <a:cubicBezTo>
                  <a:pt x="45545" y="9418"/>
                  <a:pt x="43926" y="9711"/>
                  <a:pt x="42329" y="10332"/>
                </a:cubicBezTo>
                <a:cubicBezTo>
                  <a:pt x="41317" y="9781"/>
                  <a:pt x="40189" y="9336"/>
                  <a:pt x="38976" y="9050"/>
                </a:cubicBezTo>
                <a:cubicBezTo>
                  <a:pt x="37912" y="8806"/>
                  <a:pt x="36865" y="8688"/>
                  <a:pt x="35857" y="8688"/>
                </a:cubicBezTo>
                <a:cubicBezTo>
                  <a:pt x="34416" y="8688"/>
                  <a:pt x="33057" y="8929"/>
                  <a:pt x="31847" y="9384"/>
                </a:cubicBezTo>
                <a:cubicBezTo>
                  <a:pt x="29772" y="8116"/>
                  <a:pt x="27541" y="7495"/>
                  <a:pt x="25500" y="7495"/>
                </a:cubicBezTo>
                <a:cubicBezTo>
                  <a:pt x="23806" y="7495"/>
                  <a:pt x="22244" y="7923"/>
                  <a:pt x="21011" y="8764"/>
                </a:cubicBezTo>
                <a:cubicBezTo>
                  <a:pt x="20969" y="8610"/>
                  <a:pt x="20926" y="8478"/>
                  <a:pt x="20879" y="8345"/>
                </a:cubicBezTo>
                <a:cubicBezTo>
                  <a:pt x="19289" y="3346"/>
                  <a:pt x="15253" y="0"/>
                  <a:pt x="11224" y="0"/>
                </a:cubicBezTo>
                <a:close/>
              </a:path>
            </a:pathLst>
          </a:custGeom>
          <a:solidFill>
            <a:srgbClr val="FFFFFF">
              <a:alpha val="39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4"/>
          <p:cNvSpPr/>
          <p:nvPr/>
        </p:nvSpPr>
        <p:spPr>
          <a:xfrm flipH="1">
            <a:off x="0" y="4705507"/>
            <a:ext cx="9144064" cy="438003"/>
          </a:xfrm>
          <a:custGeom>
            <a:avLst/>
            <a:gdLst/>
            <a:ahLst/>
            <a:cxnLst/>
            <a:rect l="l" t="t" r="r" b="b"/>
            <a:pathLst>
              <a:path w="87612" h="9670" extrusionOk="0">
                <a:moveTo>
                  <a:pt x="18981" y="0"/>
                </a:moveTo>
                <a:cubicBezTo>
                  <a:pt x="15418" y="0"/>
                  <a:pt x="11743" y="156"/>
                  <a:pt x="8077" y="470"/>
                </a:cubicBezTo>
                <a:cubicBezTo>
                  <a:pt x="5387" y="713"/>
                  <a:pt x="2691" y="1020"/>
                  <a:pt x="0" y="1264"/>
                </a:cubicBezTo>
                <a:lnTo>
                  <a:pt x="0" y="9669"/>
                </a:lnTo>
                <a:lnTo>
                  <a:pt x="87611" y="9669"/>
                </a:lnTo>
                <a:lnTo>
                  <a:pt x="87611" y="4023"/>
                </a:lnTo>
                <a:cubicBezTo>
                  <a:pt x="84100" y="3160"/>
                  <a:pt x="79821" y="2609"/>
                  <a:pt x="75033" y="2456"/>
                </a:cubicBezTo>
                <a:cubicBezTo>
                  <a:pt x="74101" y="2429"/>
                  <a:pt x="73160" y="2417"/>
                  <a:pt x="72210" y="2417"/>
                </a:cubicBezTo>
                <a:cubicBezTo>
                  <a:pt x="65222" y="2417"/>
                  <a:pt x="57810" y="3055"/>
                  <a:pt x="50755" y="3097"/>
                </a:cubicBezTo>
                <a:cubicBezTo>
                  <a:pt x="48196" y="3097"/>
                  <a:pt x="45660" y="3028"/>
                  <a:pt x="43430" y="2763"/>
                </a:cubicBezTo>
                <a:cubicBezTo>
                  <a:pt x="40670" y="2456"/>
                  <a:pt x="38462" y="1878"/>
                  <a:pt x="36015" y="1418"/>
                </a:cubicBezTo>
                <a:cubicBezTo>
                  <a:pt x="31114" y="477"/>
                  <a:pt x="25219" y="0"/>
                  <a:pt x="18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24"/>
          <p:cNvSpPr/>
          <p:nvPr/>
        </p:nvSpPr>
        <p:spPr>
          <a:xfrm>
            <a:off x="8340600" y="1455425"/>
            <a:ext cx="1259352" cy="300351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4"/>
          <p:cNvSpPr/>
          <p:nvPr/>
        </p:nvSpPr>
        <p:spPr>
          <a:xfrm>
            <a:off x="7202800" y="189975"/>
            <a:ext cx="655160" cy="156247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4"/>
          <p:cNvSpPr/>
          <p:nvPr/>
        </p:nvSpPr>
        <p:spPr>
          <a:xfrm flipH="1">
            <a:off x="558000" y="990602"/>
            <a:ext cx="655160" cy="156247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4"/>
          <p:cNvSpPr/>
          <p:nvPr/>
        </p:nvSpPr>
        <p:spPr>
          <a:xfrm flipH="1">
            <a:off x="2167050" y="189977"/>
            <a:ext cx="655160" cy="156247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" name="Google Shape;640;p24"/>
          <p:cNvGrpSpPr/>
          <p:nvPr/>
        </p:nvGrpSpPr>
        <p:grpSpPr>
          <a:xfrm>
            <a:off x="7562546" y="3438014"/>
            <a:ext cx="1056266" cy="1357781"/>
            <a:chOff x="1307321" y="654999"/>
            <a:chExt cx="1131632" cy="1454661"/>
          </a:xfrm>
        </p:grpSpPr>
        <p:sp>
          <p:nvSpPr>
            <p:cNvPr id="641" name="Google Shape;641;p24"/>
            <p:cNvSpPr/>
            <p:nvPr/>
          </p:nvSpPr>
          <p:spPr>
            <a:xfrm>
              <a:off x="1307321" y="654999"/>
              <a:ext cx="1131632" cy="1021965"/>
            </a:xfrm>
            <a:custGeom>
              <a:avLst/>
              <a:gdLst/>
              <a:ahLst/>
              <a:cxnLst/>
              <a:rect l="l" t="t" r="r" b="b"/>
              <a:pathLst>
                <a:path w="25735" h="23241" extrusionOk="0">
                  <a:moveTo>
                    <a:pt x="15539" y="0"/>
                  </a:moveTo>
                  <a:cubicBezTo>
                    <a:pt x="12250" y="0"/>
                    <a:pt x="9602" y="3379"/>
                    <a:pt x="9602" y="7547"/>
                  </a:cubicBezTo>
                  <a:lnTo>
                    <a:pt x="9602" y="7833"/>
                  </a:lnTo>
                  <a:cubicBezTo>
                    <a:pt x="9181" y="7709"/>
                    <a:pt x="8736" y="7647"/>
                    <a:pt x="8276" y="7647"/>
                  </a:cubicBezTo>
                  <a:cubicBezTo>
                    <a:pt x="6379" y="7647"/>
                    <a:pt x="4247" y="8691"/>
                    <a:pt x="2648" y="10593"/>
                  </a:cubicBezTo>
                  <a:cubicBezTo>
                    <a:pt x="223" y="13527"/>
                    <a:pt x="0" y="17367"/>
                    <a:pt x="2187" y="19178"/>
                  </a:cubicBezTo>
                  <a:cubicBezTo>
                    <a:pt x="2947" y="19817"/>
                    <a:pt x="3890" y="20121"/>
                    <a:pt x="4905" y="20121"/>
                  </a:cubicBezTo>
                  <a:cubicBezTo>
                    <a:pt x="5539" y="20121"/>
                    <a:pt x="6202" y="20002"/>
                    <a:pt x="6864" y="19771"/>
                  </a:cubicBezTo>
                  <a:cubicBezTo>
                    <a:pt x="8257" y="21869"/>
                    <a:pt x="10619" y="23240"/>
                    <a:pt x="13310" y="23240"/>
                  </a:cubicBezTo>
                  <a:cubicBezTo>
                    <a:pt x="16731" y="23240"/>
                    <a:pt x="19644" y="21032"/>
                    <a:pt x="20656" y="17965"/>
                  </a:cubicBezTo>
                  <a:cubicBezTo>
                    <a:pt x="20725" y="17968"/>
                    <a:pt x="20795" y="17969"/>
                    <a:pt x="20864" y="17969"/>
                  </a:cubicBezTo>
                  <a:cubicBezTo>
                    <a:pt x="21868" y="17969"/>
                    <a:pt x="22783" y="17680"/>
                    <a:pt x="23526" y="17081"/>
                  </a:cubicBezTo>
                  <a:cubicBezTo>
                    <a:pt x="25735" y="15296"/>
                    <a:pt x="25602" y="11456"/>
                    <a:pt x="23198" y="8496"/>
                  </a:cubicBezTo>
                  <a:cubicBezTo>
                    <a:pt x="22668" y="7833"/>
                    <a:pt x="22070" y="7283"/>
                    <a:pt x="21450" y="6822"/>
                  </a:cubicBezTo>
                  <a:cubicBezTo>
                    <a:pt x="21164" y="3003"/>
                    <a:pt x="18627" y="0"/>
                    <a:pt x="15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4"/>
            <p:cNvSpPr/>
            <p:nvPr/>
          </p:nvSpPr>
          <p:spPr>
            <a:xfrm>
              <a:off x="1876952" y="1126611"/>
              <a:ext cx="81569" cy="983049"/>
            </a:xfrm>
            <a:custGeom>
              <a:avLst/>
              <a:gdLst/>
              <a:ahLst/>
              <a:cxnLst/>
              <a:rect l="l" t="t" r="r" b="b"/>
              <a:pathLst>
                <a:path w="1855" h="22356" extrusionOk="0">
                  <a:moveTo>
                    <a:pt x="711" y="0"/>
                  </a:moveTo>
                  <a:lnTo>
                    <a:pt x="1" y="22356"/>
                  </a:lnTo>
                  <a:lnTo>
                    <a:pt x="1855" y="22287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" name="Google Shape;643;p24"/>
          <p:cNvSpPr/>
          <p:nvPr/>
        </p:nvSpPr>
        <p:spPr>
          <a:xfrm rot="10800000" flipH="1">
            <a:off x="8702325" y="1078625"/>
            <a:ext cx="475178" cy="4130850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24"/>
          <p:cNvSpPr/>
          <p:nvPr/>
        </p:nvSpPr>
        <p:spPr>
          <a:xfrm flipH="1">
            <a:off x="-33672" y="-30354"/>
            <a:ext cx="441750" cy="4098509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5"/>
          <p:cNvSpPr/>
          <p:nvPr/>
        </p:nvSpPr>
        <p:spPr>
          <a:xfrm>
            <a:off x="8242400" y="352975"/>
            <a:ext cx="655160" cy="156247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5"/>
          <p:cNvSpPr/>
          <p:nvPr/>
        </p:nvSpPr>
        <p:spPr>
          <a:xfrm flipH="1">
            <a:off x="-629758" y="1422027"/>
            <a:ext cx="1120808" cy="267303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5"/>
          <p:cNvSpPr/>
          <p:nvPr/>
        </p:nvSpPr>
        <p:spPr>
          <a:xfrm flipH="1">
            <a:off x="-1041000" y="3009775"/>
            <a:ext cx="11225986" cy="3987262"/>
          </a:xfrm>
          <a:custGeom>
            <a:avLst/>
            <a:gdLst/>
            <a:ahLst/>
            <a:cxnLst/>
            <a:rect l="l" t="t" r="r" b="b"/>
            <a:pathLst>
              <a:path w="105159" h="44599" extrusionOk="0">
                <a:moveTo>
                  <a:pt x="11224" y="0"/>
                </a:moveTo>
                <a:cubicBezTo>
                  <a:pt x="10502" y="0"/>
                  <a:pt x="9781" y="108"/>
                  <a:pt x="9073" y="332"/>
                </a:cubicBezTo>
                <a:cubicBezTo>
                  <a:pt x="4704" y="1725"/>
                  <a:pt x="2474" y="7106"/>
                  <a:pt x="3777" y="12646"/>
                </a:cubicBezTo>
                <a:cubicBezTo>
                  <a:pt x="3094" y="13573"/>
                  <a:pt x="2495" y="14632"/>
                  <a:pt x="2056" y="15803"/>
                </a:cubicBezTo>
                <a:cubicBezTo>
                  <a:pt x="1" y="21078"/>
                  <a:pt x="1526" y="26570"/>
                  <a:pt x="5456" y="28095"/>
                </a:cubicBezTo>
                <a:cubicBezTo>
                  <a:pt x="6140" y="28363"/>
                  <a:pt x="6856" y="28490"/>
                  <a:pt x="7583" y="28490"/>
                </a:cubicBezTo>
                <a:cubicBezTo>
                  <a:pt x="8355" y="28490"/>
                  <a:pt x="9139" y="28347"/>
                  <a:pt x="9910" y="28074"/>
                </a:cubicBezTo>
                <a:cubicBezTo>
                  <a:pt x="12072" y="31019"/>
                  <a:pt x="15525" y="32772"/>
                  <a:pt x="19177" y="32772"/>
                </a:cubicBezTo>
                <a:cubicBezTo>
                  <a:pt x="20340" y="32772"/>
                  <a:pt x="21523" y="32594"/>
                  <a:pt x="22690" y="32221"/>
                </a:cubicBezTo>
                <a:cubicBezTo>
                  <a:pt x="23596" y="31935"/>
                  <a:pt x="24454" y="31538"/>
                  <a:pt x="25227" y="31072"/>
                </a:cubicBezTo>
                <a:cubicBezTo>
                  <a:pt x="25317" y="31294"/>
                  <a:pt x="25428" y="31538"/>
                  <a:pt x="25534" y="31760"/>
                </a:cubicBezTo>
                <a:cubicBezTo>
                  <a:pt x="27256" y="35378"/>
                  <a:pt x="30613" y="37671"/>
                  <a:pt x="34300" y="38201"/>
                </a:cubicBezTo>
                <a:cubicBezTo>
                  <a:pt x="34628" y="40849"/>
                  <a:pt x="35931" y="43078"/>
                  <a:pt x="38092" y="44074"/>
                </a:cubicBezTo>
                <a:cubicBezTo>
                  <a:pt x="38875" y="44430"/>
                  <a:pt x="39708" y="44599"/>
                  <a:pt x="40557" y="44599"/>
                </a:cubicBezTo>
                <a:cubicBezTo>
                  <a:pt x="43866" y="44599"/>
                  <a:pt x="47424" y="42029"/>
                  <a:pt x="49304" y="37936"/>
                </a:cubicBezTo>
                <a:cubicBezTo>
                  <a:pt x="49765" y="36898"/>
                  <a:pt x="50098" y="35838"/>
                  <a:pt x="50294" y="34806"/>
                </a:cubicBezTo>
                <a:cubicBezTo>
                  <a:pt x="51751" y="35796"/>
                  <a:pt x="53430" y="36458"/>
                  <a:pt x="55172" y="36702"/>
                </a:cubicBezTo>
                <a:cubicBezTo>
                  <a:pt x="55506" y="39371"/>
                  <a:pt x="56830" y="41580"/>
                  <a:pt x="58970" y="42570"/>
                </a:cubicBezTo>
                <a:cubicBezTo>
                  <a:pt x="59758" y="42933"/>
                  <a:pt x="60596" y="43105"/>
                  <a:pt x="61450" y="43105"/>
                </a:cubicBezTo>
                <a:cubicBezTo>
                  <a:pt x="64755" y="43105"/>
                  <a:pt x="68305" y="40524"/>
                  <a:pt x="70182" y="36437"/>
                </a:cubicBezTo>
                <a:cubicBezTo>
                  <a:pt x="71548" y="33455"/>
                  <a:pt x="71723" y="30325"/>
                  <a:pt x="70886" y="27873"/>
                </a:cubicBezTo>
                <a:lnTo>
                  <a:pt x="70886" y="27873"/>
                </a:lnTo>
                <a:cubicBezTo>
                  <a:pt x="72629" y="29133"/>
                  <a:pt x="74949" y="29970"/>
                  <a:pt x="77528" y="30081"/>
                </a:cubicBezTo>
                <a:cubicBezTo>
                  <a:pt x="77732" y="30090"/>
                  <a:pt x="77934" y="30094"/>
                  <a:pt x="78136" y="30094"/>
                </a:cubicBezTo>
                <a:cubicBezTo>
                  <a:pt x="82448" y="30094"/>
                  <a:pt x="86136" y="28114"/>
                  <a:pt x="87527" y="25225"/>
                </a:cubicBezTo>
                <a:cubicBezTo>
                  <a:pt x="87612" y="25336"/>
                  <a:pt x="87723" y="25426"/>
                  <a:pt x="87834" y="25511"/>
                </a:cubicBezTo>
                <a:cubicBezTo>
                  <a:pt x="90340" y="27813"/>
                  <a:pt x="93393" y="28992"/>
                  <a:pt x="96180" y="28992"/>
                </a:cubicBezTo>
                <a:cubicBezTo>
                  <a:pt x="98472" y="28992"/>
                  <a:pt x="100584" y="28195"/>
                  <a:pt x="102065" y="26570"/>
                </a:cubicBezTo>
                <a:cubicBezTo>
                  <a:pt x="105158" y="23196"/>
                  <a:pt x="104406" y="17413"/>
                  <a:pt x="100503" y="13266"/>
                </a:cubicBezTo>
                <a:cubicBezTo>
                  <a:pt x="100635" y="12116"/>
                  <a:pt x="100609" y="10904"/>
                  <a:pt x="100434" y="9670"/>
                </a:cubicBezTo>
                <a:cubicBezTo>
                  <a:pt x="99637" y="4480"/>
                  <a:pt x="96070" y="641"/>
                  <a:pt x="92219" y="641"/>
                </a:cubicBezTo>
                <a:cubicBezTo>
                  <a:pt x="91928" y="641"/>
                  <a:pt x="91634" y="663"/>
                  <a:pt x="91340" y="708"/>
                </a:cubicBezTo>
                <a:cubicBezTo>
                  <a:pt x="89842" y="931"/>
                  <a:pt x="88518" y="1746"/>
                  <a:pt x="87501" y="2959"/>
                </a:cubicBezTo>
                <a:cubicBezTo>
                  <a:pt x="86019" y="2303"/>
                  <a:pt x="84430" y="1977"/>
                  <a:pt x="82842" y="1977"/>
                </a:cubicBezTo>
                <a:cubicBezTo>
                  <a:pt x="79725" y="1977"/>
                  <a:pt x="76617" y="3234"/>
                  <a:pt x="74350" y="5719"/>
                </a:cubicBezTo>
                <a:cubicBezTo>
                  <a:pt x="73492" y="6667"/>
                  <a:pt x="72830" y="7705"/>
                  <a:pt x="72322" y="8806"/>
                </a:cubicBezTo>
                <a:cubicBezTo>
                  <a:pt x="71041" y="8222"/>
                  <a:pt x="69569" y="7918"/>
                  <a:pt x="68015" y="7918"/>
                </a:cubicBezTo>
                <a:cubicBezTo>
                  <a:pt x="66458" y="7918"/>
                  <a:pt x="64818" y="8223"/>
                  <a:pt x="63207" y="8854"/>
                </a:cubicBezTo>
                <a:cubicBezTo>
                  <a:pt x="62190" y="8298"/>
                  <a:pt x="61067" y="7858"/>
                  <a:pt x="59854" y="7572"/>
                </a:cubicBezTo>
                <a:cubicBezTo>
                  <a:pt x="58791" y="7322"/>
                  <a:pt x="57740" y="7202"/>
                  <a:pt x="56727" y="7202"/>
                </a:cubicBezTo>
                <a:cubicBezTo>
                  <a:pt x="53910" y="7202"/>
                  <a:pt x="51396" y="8128"/>
                  <a:pt x="49791" y="9733"/>
                </a:cubicBezTo>
                <a:cubicBezTo>
                  <a:pt x="48932" y="9525"/>
                  <a:pt x="48025" y="9418"/>
                  <a:pt x="47090" y="9418"/>
                </a:cubicBezTo>
                <a:cubicBezTo>
                  <a:pt x="45545" y="9418"/>
                  <a:pt x="43926" y="9711"/>
                  <a:pt x="42329" y="10332"/>
                </a:cubicBezTo>
                <a:cubicBezTo>
                  <a:pt x="41317" y="9781"/>
                  <a:pt x="40189" y="9336"/>
                  <a:pt x="38976" y="9050"/>
                </a:cubicBezTo>
                <a:cubicBezTo>
                  <a:pt x="37912" y="8806"/>
                  <a:pt x="36865" y="8688"/>
                  <a:pt x="35857" y="8688"/>
                </a:cubicBezTo>
                <a:cubicBezTo>
                  <a:pt x="34416" y="8688"/>
                  <a:pt x="33057" y="8929"/>
                  <a:pt x="31847" y="9384"/>
                </a:cubicBezTo>
                <a:cubicBezTo>
                  <a:pt x="29772" y="8116"/>
                  <a:pt x="27541" y="7495"/>
                  <a:pt x="25500" y="7495"/>
                </a:cubicBezTo>
                <a:cubicBezTo>
                  <a:pt x="23806" y="7495"/>
                  <a:pt x="22244" y="7923"/>
                  <a:pt x="21011" y="8764"/>
                </a:cubicBezTo>
                <a:cubicBezTo>
                  <a:pt x="20969" y="8610"/>
                  <a:pt x="20926" y="8478"/>
                  <a:pt x="20879" y="8345"/>
                </a:cubicBezTo>
                <a:cubicBezTo>
                  <a:pt x="19289" y="3346"/>
                  <a:pt x="15253" y="0"/>
                  <a:pt x="11224" y="0"/>
                </a:cubicBezTo>
                <a:close/>
              </a:path>
            </a:pathLst>
          </a:custGeom>
          <a:solidFill>
            <a:srgbClr val="FFFFFF">
              <a:alpha val="39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25"/>
          <p:cNvSpPr/>
          <p:nvPr/>
        </p:nvSpPr>
        <p:spPr>
          <a:xfrm>
            <a:off x="-78" y="4705507"/>
            <a:ext cx="9144064" cy="438003"/>
          </a:xfrm>
          <a:custGeom>
            <a:avLst/>
            <a:gdLst/>
            <a:ahLst/>
            <a:cxnLst/>
            <a:rect l="l" t="t" r="r" b="b"/>
            <a:pathLst>
              <a:path w="87612" h="9670" extrusionOk="0">
                <a:moveTo>
                  <a:pt x="18981" y="0"/>
                </a:moveTo>
                <a:cubicBezTo>
                  <a:pt x="15418" y="0"/>
                  <a:pt x="11743" y="156"/>
                  <a:pt x="8077" y="470"/>
                </a:cubicBezTo>
                <a:cubicBezTo>
                  <a:pt x="5387" y="713"/>
                  <a:pt x="2691" y="1020"/>
                  <a:pt x="0" y="1264"/>
                </a:cubicBezTo>
                <a:lnTo>
                  <a:pt x="0" y="9669"/>
                </a:lnTo>
                <a:lnTo>
                  <a:pt x="87611" y="9669"/>
                </a:lnTo>
                <a:lnTo>
                  <a:pt x="87611" y="4023"/>
                </a:lnTo>
                <a:cubicBezTo>
                  <a:pt x="84100" y="3160"/>
                  <a:pt x="79821" y="2609"/>
                  <a:pt x="75033" y="2456"/>
                </a:cubicBezTo>
                <a:cubicBezTo>
                  <a:pt x="74101" y="2429"/>
                  <a:pt x="73160" y="2417"/>
                  <a:pt x="72210" y="2417"/>
                </a:cubicBezTo>
                <a:cubicBezTo>
                  <a:pt x="65222" y="2417"/>
                  <a:pt x="57810" y="3055"/>
                  <a:pt x="50755" y="3097"/>
                </a:cubicBezTo>
                <a:cubicBezTo>
                  <a:pt x="48196" y="3097"/>
                  <a:pt x="45660" y="3028"/>
                  <a:pt x="43430" y="2763"/>
                </a:cubicBezTo>
                <a:cubicBezTo>
                  <a:pt x="40670" y="2456"/>
                  <a:pt x="38462" y="1878"/>
                  <a:pt x="36015" y="1418"/>
                </a:cubicBezTo>
                <a:cubicBezTo>
                  <a:pt x="31114" y="477"/>
                  <a:pt x="25219" y="0"/>
                  <a:pt x="18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5"/>
          <p:cNvSpPr/>
          <p:nvPr/>
        </p:nvSpPr>
        <p:spPr>
          <a:xfrm flipH="1">
            <a:off x="8215300" y="1337275"/>
            <a:ext cx="1259352" cy="300351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5"/>
          <p:cNvSpPr/>
          <p:nvPr/>
        </p:nvSpPr>
        <p:spPr>
          <a:xfrm>
            <a:off x="8702325" y="-45775"/>
            <a:ext cx="467251" cy="4144294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5"/>
          <p:cNvSpPr/>
          <p:nvPr/>
        </p:nvSpPr>
        <p:spPr>
          <a:xfrm rot="10800000">
            <a:off x="-25576" y="1044981"/>
            <a:ext cx="467251" cy="4144294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5"/>
          <p:cNvSpPr/>
          <p:nvPr/>
        </p:nvSpPr>
        <p:spPr>
          <a:xfrm>
            <a:off x="385650" y="196725"/>
            <a:ext cx="655160" cy="156247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5"/>
          <p:cNvSpPr/>
          <p:nvPr/>
        </p:nvSpPr>
        <p:spPr>
          <a:xfrm>
            <a:off x="6940825" y="985800"/>
            <a:ext cx="655160" cy="156247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" name="Google Shape;655;p25"/>
          <p:cNvGrpSpPr/>
          <p:nvPr/>
        </p:nvGrpSpPr>
        <p:grpSpPr>
          <a:xfrm flipH="1">
            <a:off x="570762" y="3587003"/>
            <a:ext cx="1003192" cy="1289557"/>
            <a:chOff x="1307321" y="654999"/>
            <a:chExt cx="1131632" cy="1454661"/>
          </a:xfrm>
        </p:grpSpPr>
        <p:sp>
          <p:nvSpPr>
            <p:cNvPr id="656" name="Google Shape;656;p25"/>
            <p:cNvSpPr/>
            <p:nvPr/>
          </p:nvSpPr>
          <p:spPr>
            <a:xfrm>
              <a:off x="1307321" y="654999"/>
              <a:ext cx="1131632" cy="1021965"/>
            </a:xfrm>
            <a:custGeom>
              <a:avLst/>
              <a:gdLst/>
              <a:ahLst/>
              <a:cxnLst/>
              <a:rect l="l" t="t" r="r" b="b"/>
              <a:pathLst>
                <a:path w="25735" h="23241" extrusionOk="0">
                  <a:moveTo>
                    <a:pt x="15539" y="0"/>
                  </a:moveTo>
                  <a:cubicBezTo>
                    <a:pt x="12250" y="0"/>
                    <a:pt x="9602" y="3379"/>
                    <a:pt x="9602" y="7547"/>
                  </a:cubicBezTo>
                  <a:lnTo>
                    <a:pt x="9602" y="7833"/>
                  </a:lnTo>
                  <a:cubicBezTo>
                    <a:pt x="9181" y="7709"/>
                    <a:pt x="8736" y="7647"/>
                    <a:pt x="8276" y="7647"/>
                  </a:cubicBezTo>
                  <a:cubicBezTo>
                    <a:pt x="6379" y="7647"/>
                    <a:pt x="4247" y="8691"/>
                    <a:pt x="2648" y="10593"/>
                  </a:cubicBezTo>
                  <a:cubicBezTo>
                    <a:pt x="223" y="13527"/>
                    <a:pt x="0" y="17367"/>
                    <a:pt x="2187" y="19178"/>
                  </a:cubicBezTo>
                  <a:cubicBezTo>
                    <a:pt x="2947" y="19817"/>
                    <a:pt x="3890" y="20121"/>
                    <a:pt x="4905" y="20121"/>
                  </a:cubicBezTo>
                  <a:cubicBezTo>
                    <a:pt x="5539" y="20121"/>
                    <a:pt x="6202" y="20002"/>
                    <a:pt x="6864" y="19771"/>
                  </a:cubicBezTo>
                  <a:cubicBezTo>
                    <a:pt x="8257" y="21869"/>
                    <a:pt x="10619" y="23240"/>
                    <a:pt x="13310" y="23240"/>
                  </a:cubicBezTo>
                  <a:cubicBezTo>
                    <a:pt x="16731" y="23240"/>
                    <a:pt x="19644" y="21032"/>
                    <a:pt x="20656" y="17965"/>
                  </a:cubicBezTo>
                  <a:cubicBezTo>
                    <a:pt x="20725" y="17968"/>
                    <a:pt x="20795" y="17969"/>
                    <a:pt x="20864" y="17969"/>
                  </a:cubicBezTo>
                  <a:cubicBezTo>
                    <a:pt x="21868" y="17969"/>
                    <a:pt x="22783" y="17680"/>
                    <a:pt x="23526" y="17081"/>
                  </a:cubicBezTo>
                  <a:cubicBezTo>
                    <a:pt x="25735" y="15296"/>
                    <a:pt x="25602" y="11456"/>
                    <a:pt x="23198" y="8496"/>
                  </a:cubicBezTo>
                  <a:cubicBezTo>
                    <a:pt x="22668" y="7833"/>
                    <a:pt x="22070" y="7283"/>
                    <a:pt x="21450" y="6822"/>
                  </a:cubicBezTo>
                  <a:cubicBezTo>
                    <a:pt x="21164" y="3003"/>
                    <a:pt x="18627" y="0"/>
                    <a:pt x="15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5"/>
            <p:cNvSpPr/>
            <p:nvPr/>
          </p:nvSpPr>
          <p:spPr>
            <a:xfrm>
              <a:off x="1876952" y="1126611"/>
              <a:ext cx="81569" cy="983049"/>
            </a:xfrm>
            <a:custGeom>
              <a:avLst/>
              <a:gdLst/>
              <a:ahLst/>
              <a:cxnLst/>
              <a:rect l="l" t="t" r="r" b="b"/>
              <a:pathLst>
                <a:path w="1855" h="22356" extrusionOk="0">
                  <a:moveTo>
                    <a:pt x="711" y="0"/>
                  </a:moveTo>
                  <a:lnTo>
                    <a:pt x="1" y="22356"/>
                  </a:lnTo>
                  <a:lnTo>
                    <a:pt x="1855" y="22287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>
            <a:off x="8055525" y="539499"/>
            <a:ext cx="1046547" cy="249598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-1041000" y="3009775"/>
            <a:ext cx="11225986" cy="3987262"/>
          </a:xfrm>
          <a:custGeom>
            <a:avLst/>
            <a:gdLst/>
            <a:ahLst/>
            <a:cxnLst/>
            <a:rect l="l" t="t" r="r" b="b"/>
            <a:pathLst>
              <a:path w="105159" h="44599" extrusionOk="0">
                <a:moveTo>
                  <a:pt x="11224" y="0"/>
                </a:moveTo>
                <a:cubicBezTo>
                  <a:pt x="10502" y="0"/>
                  <a:pt x="9781" y="108"/>
                  <a:pt x="9073" y="332"/>
                </a:cubicBezTo>
                <a:cubicBezTo>
                  <a:pt x="4704" y="1725"/>
                  <a:pt x="2474" y="7106"/>
                  <a:pt x="3777" y="12646"/>
                </a:cubicBezTo>
                <a:cubicBezTo>
                  <a:pt x="3094" y="13573"/>
                  <a:pt x="2495" y="14632"/>
                  <a:pt x="2056" y="15803"/>
                </a:cubicBezTo>
                <a:cubicBezTo>
                  <a:pt x="1" y="21078"/>
                  <a:pt x="1526" y="26570"/>
                  <a:pt x="5456" y="28095"/>
                </a:cubicBezTo>
                <a:cubicBezTo>
                  <a:pt x="6140" y="28363"/>
                  <a:pt x="6856" y="28490"/>
                  <a:pt x="7583" y="28490"/>
                </a:cubicBezTo>
                <a:cubicBezTo>
                  <a:pt x="8355" y="28490"/>
                  <a:pt x="9139" y="28347"/>
                  <a:pt x="9910" y="28074"/>
                </a:cubicBezTo>
                <a:cubicBezTo>
                  <a:pt x="12072" y="31019"/>
                  <a:pt x="15525" y="32772"/>
                  <a:pt x="19177" y="32772"/>
                </a:cubicBezTo>
                <a:cubicBezTo>
                  <a:pt x="20340" y="32772"/>
                  <a:pt x="21523" y="32594"/>
                  <a:pt x="22690" y="32221"/>
                </a:cubicBezTo>
                <a:cubicBezTo>
                  <a:pt x="23596" y="31935"/>
                  <a:pt x="24454" y="31538"/>
                  <a:pt x="25227" y="31072"/>
                </a:cubicBezTo>
                <a:cubicBezTo>
                  <a:pt x="25317" y="31294"/>
                  <a:pt x="25428" y="31538"/>
                  <a:pt x="25534" y="31760"/>
                </a:cubicBezTo>
                <a:cubicBezTo>
                  <a:pt x="27256" y="35378"/>
                  <a:pt x="30613" y="37671"/>
                  <a:pt x="34300" y="38201"/>
                </a:cubicBezTo>
                <a:cubicBezTo>
                  <a:pt x="34628" y="40849"/>
                  <a:pt x="35931" y="43078"/>
                  <a:pt x="38092" y="44074"/>
                </a:cubicBezTo>
                <a:cubicBezTo>
                  <a:pt x="38875" y="44430"/>
                  <a:pt x="39708" y="44599"/>
                  <a:pt x="40557" y="44599"/>
                </a:cubicBezTo>
                <a:cubicBezTo>
                  <a:pt x="43866" y="44599"/>
                  <a:pt x="47424" y="42029"/>
                  <a:pt x="49304" y="37936"/>
                </a:cubicBezTo>
                <a:cubicBezTo>
                  <a:pt x="49765" y="36898"/>
                  <a:pt x="50098" y="35838"/>
                  <a:pt x="50294" y="34806"/>
                </a:cubicBezTo>
                <a:cubicBezTo>
                  <a:pt x="51751" y="35796"/>
                  <a:pt x="53430" y="36458"/>
                  <a:pt x="55172" y="36702"/>
                </a:cubicBezTo>
                <a:cubicBezTo>
                  <a:pt x="55506" y="39371"/>
                  <a:pt x="56830" y="41580"/>
                  <a:pt x="58970" y="42570"/>
                </a:cubicBezTo>
                <a:cubicBezTo>
                  <a:pt x="59758" y="42933"/>
                  <a:pt x="60596" y="43105"/>
                  <a:pt x="61450" y="43105"/>
                </a:cubicBezTo>
                <a:cubicBezTo>
                  <a:pt x="64755" y="43105"/>
                  <a:pt x="68305" y="40524"/>
                  <a:pt x="70182" y="36437"/>
                </a:cubicBezTo>
                <a:cubicBezTo>
                  <a:pt x="71548" y="33455"/>
                  <a:pt x="71723" y="30325"/>
                  <a:pt x="70886" y="27873"/>
                </a:cubicBezTo>
                <a:lnTo>
                  <a:pt x="70886" y="27873"/>
                </a:lnTo>
                <a:cubicBezTo>
                  <a:pt x="72629" y="29133"/>
                  <a:pt x="74949" y="29970"/>
                  <a:pt x="77528" y="30081"/>
                </a:cubicBezTo>
                <a:cubicBezTo>
                  <a:pt x="77732" y="30090"/>
                  <a:pt x="77934" y="30094"/>
                  <a:pt x="78136" y="30094"/>
                </a:cubicBezTo>
                <a:cubicBezTo>
                  <a:pt x="82448" y="30094"/>
                  <a:pt x="86136" y="28114"/>
                  <a:pt x="87527" y="25225"/>
                </a:cubicBezTo>
                <a:cubicBezTo>
                  <a:pt x="87612" y="25336"/>
                  <a:pt x="87723" y="25426"/>
                  <a:pt x="87834" y="25511"/>
                </a:cubicBezTo>
                <a:cubicBezTo>
                  <a:pt x="90340" y="27813"/>
                  <a:pt x="93393" y="28992"/>
                  <a:pt x="96180" y="28992"/>
                </a:cubicBezTo>
                <a:cubicBezTo>
                  <a:pt x="98472" y="28992"/>
                  <a:pt x="100584" y="28195"/>
                  <a:pt x="102065" y="26570"/>
                </a:cubicBezTo>
                <a:cubicBezTo>
                  <a:pt x="105158" y="23196"/>
                  <a:pt x="104406" y="17413"/>
                  <a:pt x="100503" y="13266"/>
                </a:cubicBezTo>
                <a:cubicBezTo>
                  <a:pt x="100635" y="12116"/>
                  <a:pt x="100609" y="10904"/>
                  <a:pt x="100434" y="9670"/>
                </a:cubicBezTo>
                <a:cubicBezTo>
                  <a:pt x="99637" y="4480"/>
                  <a:pt x="96070" y="641"/>
                  <a:pt x="92219" y="641"/>
                </a:cubicBezTo>
                <a:cubicBezTo>
                  <a:pt x="91928" y="641"/>
                  <a:pt x="91634" y="663"/>
                  <a:pt x="91340" y="708"/>
                </a:cubicBezTo>
                <a:cubicBezTo>
                  <a:pt x="89842" y="931"/>
                  <a:pt x="88518" y="1746"/>
                  <a:pt x="87501" y="2959"/>
                </a:cubicBezTo>
                <a:cubicBezTo>
                  <a:pt x="86019" y="2303"/>
                  <a:pt x="84430" y="1977"/>
                  <a:pt x="82842" y="1977"/>
                </a:cubicBezTo>
                <a:cubicBezTo>
                  <a:pt x="79725" y="1977"/>
                  <a:pt x="76617" y="3234"/>
                  <a:pt x="74350" y="5719"/>
                </a:cubicBezTo>
                <a:cubicBezTo>
                  <a:pt x="73492" y="6667"/>
                  <a:pt x="72830" y="7705"/>
                  <a:pt x="72322" y="8806"/>
                </a:cubicBezTo>
                <a:cubicBezTo>
                  <a:pt x="71041" y="8222"/>
                  <a:pt x="69569" y="7918"/>
                  <a:pt x="68015" y="7918"/>
                </a:cubicBezTo>
                <a:cubicBezTo>
                  <a:pt x="66458" y="7918"/>
                  <a:pt x="64818" y="8223"/>
                  <a:pt x="63207" y="8854"/>
                </a:cubicBezTo>
                <a:cubicBezTo>
                  <a:pt x="62190" y="8298"/>
                  <a:pt x="61067" y="7858"/>
                  <a:pt x="59854" y="7572"/>
                </a:cubicBezTo>
                <a:cubicBezTo>
                  <a:pt x="58791" y="7322"/>
                  <a:pt x="57740" y="7202"/>
                  <a:pt x="56727" y="7202"/>
                </a:cubicBezTo>
                <a:cubicBezTo>
                  <a:pt x="53910" y="7202"/>
                  <a:pt x="51396" y="8128"/>
                  <a:pt x="49791" y="9733"/>
                </a:cubicBezTo>
                <a:cubicBezTo>
                  <a:pt x="48932" y="9525"/>
                  <a:pt x="48025" y="9418"/>
                  <a:pt x="47090" y="9418"/>
                </a:cubicBezTo>
                <a:cubicBezTo>
                  <a:pt x="45545" y="9418"/>
                  <a:pt x="43926" y="9711"/>
                  <a:pt x="42329" y="10332"/>
                </a:cubicBezTo>
                <a:cubicBezTo>
                  <a:pt x="41317" y="9781"/>
                  <a:pt x="40189" y="9336"/>
                  <a:pt x="38976" y="9050"/>
                </a:cubicBezTo>
                <a:cubicBezTo>
                  <a:pt x="37912" y="8806"/>
                  <a:pt x="36865" y="8688"/>
                  <a:pt x="35857" y="8688"/>
                </a:cubicBezTo>
                <a:cubicBezTo>
                  <a:pt x="34416" y="8688"/>
                  <a:pt x="33057" y="8929"/>
                  <a:pt x="31847" y="9384"/>
                </a:cubicBezTo>
                <a:cubicBezTo>
                  <a:pt x="29772" y="8116"/>
                  <a:pt x="27541" y="7495"/>
                  <a:pt x="25500" y="7495"/>
                </a:cubicBezTo>
                <a:cubicBezTo>
                  <a:pt x="23806" y="7495"/>
                  <a:pt x="22244" y="7923"/>
                  <a:pt x="21011" y="8764"/>
                </a:cubicBezTo>
                <a:cubicBezTo>
                  <a:pt x="20969" y="8610"/>
                  <a:pt x="20926" y="8478"/>
                  <a:pt x="20879" y="8345"/>
                </a:cubicBezTo>
                <a:cubicBezTo>
                  <a:pt x="19289" y="3346"/>
                  <a:pt x="15253" y="0"/>
                  <a:pt x="11224" y="0"/>
                </a:cubicBezTo>
                <a:close/>
              </a:path>
            </a:pathLst>
          </a:custGeom>
          <a:solidFill>
            <a:srgbClr val="FFFFFF">
              <a:alpha val="39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4705507"/>
            <a:ext cx="9144064" cy="438003"/>
          </a:xfrm>
          <a:custGeom>
            <a:avLst/>
            <a:gdLst/>
            <a:ahLst/>
            <a:cxnLst/>
            <a:rect l="l" t="t" r="r" b="b"/>
            <a:pathLst>
              <a:path w="87612" h="9670" extrusionOk="0">
                <a:moveTo>
                  <a:pt x="18981" y="0"/>
                </a:moveTo>
                <a:cubicBezTo>
                  <a:pt x="15418" y="0"/>
                  <a:pt x="11743" y="156"/>
                  <a:pt x="8077" y="470"/>
                </a:cubicBezTo>
                <a:cubicBezTo>
                  <a:pt x="5387" y="713"/>
                  <a:pt x="2691" y="1020"/>
                  <a:pt x="0" y="1264"/>
                </a:cubicBezTo>
                <a:lnTo>
                  <a:pt x="0" y="9669"/>
                </a:lnTo>
                <a:lnTo>
                  <a:pt x="87611" y="9669"/>
                </a:lnTo>
                <a:lnTo>
                  <a:pt x="87611" y="4023"/>
                </a:lnTo>
                <a:cubicBezTo>
                  <a:pt x="84100" y="3160"/>
                  <a:pt x="79821" y="2609"/>
                  <a:pt x="75033" y="2456"/>
                </a:cubicBezTo>
                <a:cubicBezTo>
                  <a:pt x="74101" y="2429"/>
                  <a:pt x="73160" y="2417"/>
                  <a:pt x="72210" y="2417"/>
                </a:cubicBezTo>
                <a:cubicBezTo>
                  <a:pt x="65222" y="2417"/>
                  <a:pt x="57810" y="3055"/>
                  <a:pt x="50755" y="3097"/>
                </a:cubicBezTo>
                <a:cubicBezTo>
                  <a:pt x="48196" y="3097"/>
                  <a:pt x="45660" y="3028"/>
                  <a:pt x="43430" y="2763"/>
                </a:cubicBezTo>
                <a:cubicBezTo>
                  <a:pt x="40670" y="2456"/>
                  <a:pt x="38462" y="1878"/>
                  <a:pt x="36015" y="1418"/>
                </a:cubicBezTo>
                <a:cubicBezTo>
                  <a:pt x="31114" y="477"/>
                  <a:pt x="25219" y="0"/>
                  <a:pt x="18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1189350" y="133250"/>
            <a:ext cx="841871" cy="201949"/>
          </a:xfrm>
          <a:custGeom>
            <a:avLst/>
            <a:gdLst/>
            <a:ahLst/>
            <a:cxnLst/>
            <a:rect l="l" t="t" r="r" b="b"/>
            <a:pathLst>
              <a:path w="6002" h="1440" extrusionOk="0">
                <a:moveTo>
                  <a:pt x="2475" y="0"/>
                </a:moveTo>
                <a:cubicBezTo>
                  <a:pt x="2353" y="0"/>
                  <a:pt x="2221" y="79"/>
                  <a:pt x="2141" y="179"/>
                </a:cubicBezTo>
                <a:cubicBezTo>
                  <a:pt x="1987" y="332"/>
                  <a:pt x="1876" y="555"/>
                  <a:pt x="1812" y="777"/>
                </a:cubicBezTo>
                <a:cubicBezTo>
                  <a:pt x="1739" y="738"/>
                  <a:pt x="1665" y="703"/>
                  <a:pt x="1594" y="703"/>
                </a:cubicBezTo>
                <a:cubicBezTo>
                  <a:pt x="1578" y="703"/>
                  <a:pt x="1563" y="704"/>
                  <a:pt x="1547" y="708"/>
                </a:cubicBezTo>
                <a:cubicBezTo>
                  <a:pt x="1436" y="708"/>
                  <a:pt x="1346" y="798"/>
                  <a:pt x="1346" y="909"/>
                </a:cubicBezTo>
                <a:cubicBezTo>
                  <a:pt x="1249" y="796"/>
                  <a:pt x="1125" y="737"/>
                  <a:pt x="1002" y="737"/>
                </a:cubicBezTo>
                <a:cubicBezTo>
                  <a:pt x="931" y="737"/>
                  <a:pt x="860" y="757"/>
                  <a:pt x="795" y="798"/>
                </a:cubicBezTo>
                <a:cubicBezTo>
                  <a:pt x="621" y="909"/>
                  <a:pt x="531" y="1105"/>
                  <a:pt x="377" y="1238"/>
                </a:cubicBezTo>
                <a:cubicBezTo>
                  <a:pt x="287" y="1328"/>
                  <a:pt x="91" y="1391"/>
                  <a:pt x="1" y="1418"/>
                </a:cubicBezTo>
                <a:lnTo>
                  <a:pt x="6002" y="1439"/>
                </a:lnTo>
                <a:cubicBezTo>
                  <a:pt x="5763" y="1391"/>
                  <a:pt x="5498" y="1328"/>
                  <a:pt x="5366" y="1105"/>
                </a:cubicBezTo>
                <a:cubicBezTo>
                  <a:pt x="5318" y="994"/>
                  <a:pt x="5276" y="888"/>
                  <a:pt x="5207" y="819"/>
                </a:cubicBezTo>
                <a:cubicBezTo>
                  <a:pt x="5176" y="807"/>
                  <a:pt x="5145" y="802"/>
                  <a:pt x="5113" y="802"/>
                </a:cubicBezTo>
                <a:cubicBezTo>
                  <a:pt x="5038" y="802"/>
                  <a:pt x="4964" y="832"/>
                  <a:pt x="4900" y="862"/>
                </a:cubicBezTo>
                <a:cubicBezTo>
                  <a:pt x="4885" y="881"/>
                  <a:pt x="4859" y="897"/>
                  <a:pt x="4836" y="897"/>
                </a:cubicBezTo>
                <a:cubicBezTo>
                  <a:pt x="4826" y="897"/>
                  <a:pt x="4817" y="894"/>
                  <a:pt x="4810" y="888"/>
                </a:cubicBezTo>
                <a:cubicBezTo>
                  <a:pt x="4789" y="888"/>
                  <a:pt x="4789" y="862"/>
                  <a:pt x="4768" y="841"/>
                </a:cubicBezTo>
                <a:cubicBezTo>
                  <a:pt x="4704" y="708"/>
                  <a:pt x="4656" y="533"/>
                  <a:pt x="4572" y="422"/>
                </a:cubicBezTo>
                <a:cubicBezTo>
                  <a:pt x="4503" y="327"/>
                  <a:pt x="4408" y="283"/>
                  <a:pt x="4314" y="283"/>
                </a:cubicBezTo>
                <a:cubicBezTo>
                  <a:pt x="4256" y="283"/>
                  <a:pt x="4198" y="300"/>
                  <a:pt x="4148" y="332"/>
                </a:cubicBezTo>
                <a:cubicBezTo>
                  <a:pt x="3994" y="401"/>
                  <a:pt x="3910" y="555"/>
                  <a:pt x="3862" y="729"/>
                </a:cubicBezTo>
                <a:cubicBezTo>
                  <a:pt x="3751" y="623"/>
                  <a:pt x="3618" y="512"/>
                  <a:pt x="3486" y="465"/>
                </a:cubicBezTo>
                <a:cubicBezTo>
                  <a:pt x="3431" y="442"/>
                  <a:pt x="3377" y="430"/>
                  <a:pt x="3324" y="430"/>
                </a:cubicBezTo>
                <a:cubicBezTo>
                  <a:pt x="3228" y="430"/>
                  <a:pt x="3139" y="469"/>
                  <a:pt x="3067" y="555"/>
                </a:cubicBezTo>
                <a:cubicBezTo>
                  <a:pt x="2935" y="290"/>
                  <a:pt x="2781" y="25"/>
                  <a:pt x="2517" y="4"/>
                </a:cubicBezTo>
                <a:cubicBezTo>
                  <a:pt x="2503" y="2"/>
                  <a:pt x="2489" y="0"/>
                  <a:pt x="24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>
            <a:off x="-170399" y="516818"/>
            <a:ext cx="612062" cy="147480"/>
          </a:xfrm>
          <a:custGeom>
            <a:avLst/>
            <a:gdLst/>
            <a:ahLst/>
            <a:cxnLst/>
            <a:rect l="l" t="t" r="r" b="b"/>
            <a:pathLst>
              <a:path w="5694" h="1372" extrusionOk="0">
                <a:moveTo>
                  <a:pt x="2405" y="0"/>
                </a:moveTo>
                <a:cubicBezTo>
                  <a:pt x="2251" y="0"/>
                  <a:pt x="2119" y="90"/>
                  <a:pt x="2034" y="201"/>
                </a:cubicBezTo>
                <a:cubicBezTo>
                  <a:pt x="1875" y="334"/>
                  <a:pt x="1790" y="530"/>
                  <a:pt x="1722" y="752"/>
                </a:cubicBezTo>
                <a:cubicBezTo>
                  <a:pt x="1637" y="710"/>
                  <a:pt x="1547" y="662"/>
                  <a:pt x="1457" y="662"/>
                </a:cubicBezTo>
                <a:cubicBezTo>
                  <a:pt x="1372" y="689"/>
                  <a:pt x="1282" y="773"/>
                  <a:pt x="1282" y="863"/>
                </a:cubicBezTo>
                <a:cubicBezTo>
                  <a:pt x="1199" y="767"/>
                  <a:pt x="1081" y="712"/>
                  <a:pt x="961" y="712"/>
                </a:cubicBezTo>
                <a:cubicBezTo>
                  <a:pt x="889" y="712"/>
                  <a:pt x="818" y="732"/>
                  <a:pt x="752" y="773"/>
                </a:cubicBezTo>
                <a:cubicBezTo>
                  <a:pt x="599" y="863"/>
                  <a:pt x="509" y="1059"/>
                  <a:pt x="376" y="1192"/>
                </a:cubicBezTo>
                <a:cubicBezTo>
                  <a:pt x="286" y="1261"/>
                  <a:pt x="90" y="1324"/>
                  <a:pt x="0" y="1351"/>
                </a:cubicBezTo>
                <a:lnTo>
                  <a:pt x="5694" y="1372"/>
                </a:lnTo>
                <a:cubicBezTo>
                  <a:pt x="5477" y="1324"/>
                  <a:pt x="5233" y="1282"/>
                  <a:pt x="5101" y="1038"/>
                </a:cubicBezTo>
                <a:cubicBezTo>
                  <a:pt x="5032" y="953"/>
                  <a:pt x="5011" y="842"/>
                  <a:pt x="4921" y="795"/>
                </a:cubicBezTo>
                <a:cubicBezTo>
                  <a:pt x="4895" y="775"/>
                  <a:pt x="4869" y="768"/>
                  <a:pt x="4842" y="768"/>
                </a:cubicBezTo>
                <a:cubicBezTo>
                  <a:pt x="4780" y="768"/>
                  <a:pt x="4712" y="809"/>
                  <a:pt x="4635" y="842"/>
                </a:cubicBezTo>
                <a:cubicBezTo>
                  <a:pt x="4613" y="842"/>
                  <a:pt x="4592" y="863"/>
                  <a:pt x="4571" y="863"/>
                </a:cubicBezTo>
                <a:cubicBezTo>
                  <a:pt x="4550" y="842"/>
                  <a:pt x="4550" y="821"/>
                  <a:pt x="4523" y="795"/>
                </a:cubicBezTo>
                <a:cubicBezTo>
                  <a:pt x="4460" y="689"/>
                  <a:pt x="4439" y="509"/>
                  <a:pt x="4349" y="397"/>
                </a:cubicBezTo>
                <a:cubicBezTo>
                  <a:pt x="4278" y="313"/>
                  <a:pt x="4182" y="274"/>
                  <a:pt x="4088" y="274"/>
                </a:cubicBezTo>
                <a:cubicBezTo>
                  <a:pt x="4033" y="274"/>
                  <a:pt x="3979" y="287"/>
                  <a:pt x="3930" y="313"/>
                </a:cubicBezTo>
                <a:cubicBezTo>
                  <a:pt x="3798" y="397"/>
                  <a:pt x="3708" y="556"/>
                  <a:pt x="3665" y="710"/>
                </a:cubicBezTo>
                <a:cubicBezTo>
                  <a:pt x="3554" y="599"/>
                  <a:pt x="3443" y="487"/>
                  <a:pt x="3310" y="445"/>
                </a:cubicBezTo>
                <a:cubicBezTo>
                  <a:pt x="3268" y="430"/>
                  <a:pt x="3224" y="422"/>
                  <a:pt x="3180" y="422"/>
                </a:cubicBezTo>
                <a:cubicBezTo>
                  <a:pt x="3085" y="422"/>
                  <a:pt x="2989" y="457"/>
                  <a:pt x="2913" y="530"/>
                </a:cubicBezTo>
                <a:cubicBezTo>
                  <a:pt x="2802" y="291"/>
                  <a:pt x="2627" y="27"/>
                  <a:pt x="240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7510822" y="223947"/>
            <a:ext cx="645170" cy="154789"/>
          </a:xfrm>
          <a:custGeom>
            <a:avLst/>
            <a:gdLst/>
            <a:ahLst/>
            <a:cxnLst/>
            <a:rect l="l" t="t" r="r" b="b"/>
            <a:pathLst>
              <a:path w="6002" h="1440" extrusionOk="0">
                <a:moveTo>
                  <a:pt x="2475" y="0"/>
                </a:moveTo>
                <a:cubicBezTo>
                  <a:pt x="2353" y="0"/>
                  <a:pt x="2221" y="79"/>
                  <a:pt x="2141" y="179"/>
                </a:cubicBezTo>
                <a:cubicBezTo>
                  <a:pt x="1987" y="332"/>
                  <a:pt x="1876" y="555"/>
                  <a:pt x="1812" y="777"/>
                </a:cubicBezTo>
                <a:cubicBezTo>
                  <a:pt x="1739" y="738"/>
                  <a:pt x="1665" y="703"/>
                  <a:pt x="1594" y="703"/>
                </a:cubicBezTo>
                <a:cubicBezTo>
                  <a:pt x="1578" y="703"/>
                  <a:pt x="1563" y="704"/>
                  <a:pt x="1547" y="708"/>
                </a:cubicBezTo>
                <a:cubicBezTo>
                  <a:pt x="1436" y="708"/>
                  <a:pt x="1346" y="798"/>
                  <a:pt x="1346" y="909"/>
                </a:cubicBezTo>
                <a:cubicBezTo>
                  <a:pt x="1249" y="796"/>
                  <a:pt x="1125" y="737"/>
                  <a:pt x="1002" y="737"/>
                </a:cubicBezTo>
                <a:cubicBezTo>
                  <a:pt x="931" y="737"/>
                  <a:pt x="860" y="757"/>
                  <a:pt x="795" y="798"/>
                </a:cubicBezTo>
                <a:cubicBezTo>
                  <a:pt x="621" y="909"/>
                  <a:pt x="531" y="1105"/>
                  <a:pt x="377" y="1238"/>
                </a:cubicBezTo>
                <a:cubicBezTo>
                  <a:pt x="287" y="1328"/>
                  <a:pt x="91" y="1391"/>
                  <a:pt x="1" y="1418"/>
                </a:cubicBezTo>
                <a:lnTo>
                  <a:pt x="6002" y="1439"/>
                </a:lnTo>
                <a:cubicBezTo>
                  <a:pt x="5763" y="1391"/>
                  <a:pt x="5498" y="1328"/>
                  <a:pt x="5366" y="1105"/>
                </a:cubicBezTo>
                <a:cubicBezTo>
                  <a:pt x="5318" y="994"/>
                  <a:pt x="5276" y="888"/>
                  <a:pt x="5207" y="819"/>
                </a:cubicBezTo>
                <a:cubicBezTo>
                  <a:pt x="5176" y="807"/>
                  <a:pt x="5145" y="802"/>
                  <a:pt x="5113" y="802"/>
                </a:cubicBezTo>
                <a:cubicBezTo>
                  <a:pt x="5038" y="802"/>
                  <a:pt x="4964" y="832"/>
                  <a:pt x="4900" y="862"/>
                </a:cubicBezTo>
                <a:cubicBezTo>
                  <a:pt x="4885" y="881"/>
                  <a:pt x="4859" y="897"/>
                  <a:pt x="4836" y="897"/>
                </a:cubicBezTo>
                <a:cubicBezTo>
                  <a:pt x="4826" y="897"/>
                  <a:pt x="4817" y="894"/>
                  <a:pt x="4810" y="888"/>
                </a:cubicBezTo>
                <a:cubicBezTo>
                  <a:pt x="4789" y="888"/>
                  <a:pt x="4789" y="862"/>
                  <a:pt x="4768" y="841"/>
                </a:cubicBezTo>
                <a:cubicBezTo>
                  <a:pt x="4704" y="708"/>
                  <a:pt x="4656" y="533"/>
                  <a:pt x="4572" y="422"/>
                </a:cubicBezTo>
                <a:cubicBezTo>
                  <a:pt x="4503" y="327"/>
                  <a:pt x="4408" y="283"/>
                  <a:pt x="4314" y="283"/>
                </a:cubicBezTo>
                <a:cubicBezTo>
                  <a:pt x="4256" y="283"/>
                  <a:pt x="4198" y="300"/>
                  <a:pt x="4148" y="332"/>
                </a:cubicBezTo>
                <a:cubicBezTo>
                  <a:pt x="3994" y="401"/>
                  <a:pt x="3910" y="555"/>
                  <a:pt x="3862" y="729"/>
                </a:cubicBezTo>
                <a:cubicBezTo>
                  <a:pt x="3751" y="623"/>
                  <a:pt x="3618" y="512"/>
                  <a:pt x="3486" y="465"/>
                </a:cubicBezTo>
                <a:cubicBezTo>
                  <a:pt x="3431" y="442"/>
                  <a:pt x="3377" y="430"/>
                  <a:pt x="3324" y="430"/>
                </a:cubicBezTo>
                <a:cubicBezTo>
                  <a:pt x="3228" y="430"/>
                  <a:pt x="3139" y="469"/>
                  <a:pt x="3067" y="555"/>
                </a:cubicBezTo>
                <a:cubicBezTo>
                  <a:pt x="2935" y="290"/>
                  <a:pt x="2781" y="25"/>
                  <a:pt x="2517" y="4"/>
                </a:cubicBezTo>
                <a:cubicBezTo>
                  <a:pt x="2503" y="2"/>
                  <a:pt x="2489" y="0"/>
                  <a:pt x="24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4"/>
          <p:cNvSpPr/>
          <p:nvPr/>
        </p:nvSpPr>
        <p:spPr>
          <a:xfrm>
            <a:off x="405162" y="741578"/>
            <a:ext cx="177302" cy="175063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4"/>
          <p:cNvSpPr/>
          <p:nvPr/>
        </p:nvSpPr>
        <p:spPr>
          <a:xfrm>
            <a:off x="8014638" y="4836975"/>
            <a:ext cx="3181346" cy="175049"/>
          </a:xfrm>
          <a:custGeom>
            <a:avLst/>
            <a:gdLst/>
            <a:ahLst/>
            <a:cxnLst/>
            <a:rect l="l" t="t" r="r" b="b"/>
            <a:pathLst>
              <a:path w="36476" h="2273" extrusionOk="0">
                <a:moveTo>
                  <a:pt x="18246" y="1"/>
                </a:moveTo>
                <a:cubicBezTo>
                  <a:pt x="8162" y="1"/>
                  <a:pt x="0" y="504"/>
                  <a:pt x="0" y="1123"/>
                </a:cubicBezTo>
                <a:cubicBezTo>
                  <a:pt x="0" y="1764"/>
                  <a:pt x="8162" y="2273"/>
                  <a:pt x="18246" y="2273"/>
                </a:cubicBezTo>
                <a:cubicBezTo>
                  <a:pt x="28309" y="2273"/>
                  <a:pt x="36476" y="1764"/>
                  <a:pt x="36476" y="1123"/>
                </a:cubicBezTo>
                <a:cubicBezTo>
                  <a:pt x="36476" y="504"/>
                  <a:pt x="28309" y="1"/>
                  <a:pt x="182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4"/>
          <p:cNvGrpSpPr/>
          <p:nvPr/>
        </p:nvGrpSpPr>
        <p:grpSpPr>
          <a:xfrm>
            <a:off x="7871553" y="3836915"/>
            <a:ext cx="3284189" cy="1168269"/>
            <a:chOff x="2536050" y="2210275"/>
            <a:chExt cx="5672175" cy="2017737"/>
          </a:xfrm>
        </p:grpSpPr>
        <p:sp>
          <p:nvSpPr>
            <p:cNvPr id="59" name="Google Shape;59;p4"/>
            <p:cNvSpPr/>
            <p:nvPr/>
          </p:nvSpPr>
          <p:spPr>
            <a:xfrm>
              <a:off x="2536050" y="2210275"/>
              <a:ext cx="5672175" cy="1619642"/>
            </a:xfrm>
            <a:custGeom>
              <a:avLst/>
              <a:gdLst/>
              <a:ahLst/>
              <a:cxnLst/>
              <a:rect l="l" t="t" r="r" b="b"/>
              <a:pathLst>
                <a:path w="73667" h="21035" extrusionOk="0">
                  <a:moveTo>
                    <a:pt x="39484" y="0"/>
                  </a:moveTo>
                  <a:cubicBezTo>
                    <a:pt x="32918" y="0"/>
                    <a:pt x="27391" y="2097"/>
                    <a:pt x="25491" y="3096"/>
                  </a:cubicBezTo>
                  <a:cubicBezTo>
                    <a:pt x="23526" y="4112"/>
                    <a:pt x="16795" y="7465"/>
                    <a:pt x="14454" y="7995"/>
                  </a:cubicBezTo>
                  <a:cubicBezTo>
                    <a:pt x="12118" y="8524"/>
                    <a:pt x="4947" y="9541"/>
                    <a:pt x="2585" y="11241"/>
                  </a:cubicBezTo>
                  <a:cubicBezTo>
                    <a:pt x="577" y="12676"/>
                    <a:pt x="0" y="15854"/>
                    <a:pt x="223" y="18433"/>
                  </a:cubicBezTo>
                  <a:cubicBezTo>
                    <a:pt x="286" y="19164"/>
                    <a:pt x="265" y="20335"/>
                    <a:pt x="948" y="20774"/>
                  </a:cubicBezTo>
                  <a:cubicBezTo>
                    <a:pt x="1282" y="20970"/>
                    <a:pt x="1700" y="20970"/>
                    <a:pt x="2076" y="20970"/>
                  </a:cubicBezTo>
                  <a:cubicBezTo>
                    <a:pt x="4296" y="21016"/>
                    <a:pt x="6520" y="21035"/>
                    <a:pt x="8746" y="21035"/>
                  </a:cubicBezTo>
                  <a:cubicBezTo>
                    <a:pt x="17407" y="21035"/>
                    <a:pt x="26101" y="20752"/>
                    <a:pt x="34738" y="20663"/>
                  </a:cubicBezTo>
                  <a:cubicBezTo>
                    <a:pt x="43297" y="20573"/>
                    <a:pt x="51840" y="20467"/>
                    <a:pt x="60399" y="20308"/>
                  </a:cubicBezTo>
                  <a:cubicBezTo>
                    <a:pt x="63312" y="20266"/>
                    <a:pt x="66204" y="20202"/>
                    <a:pt x="69117" y="20112"/>
                  </a:cubicBezTo>
                  <a:cubicBezTo>
                    <a:pt x="69403" y="20112"/>
                    <a:pt x="69757" y="20134"/>
                    <a:pt x="70133" y="20134"/>
                  </a:cubicBezTo>
                  <a:cubicBezTo>
                    <a:pt x="70460" y="20149"/>
                    <a:pt x="70807" y="20166"/>
                    <a:pt x="71146" y="20166"/>
                  </a:cubicBezTo>
                  <a:cubicBezTo>
                    <a:pt x="71725" y="20166"/>
                    <a:pt x="72280" y="20118"/>
                    <a:pt x="72670" y="19938"/>
                  </a:cubicBezTo>
                  <a:cubicBezTo>
                    <a:pt x="73666" y="19472"/>
                    <a:pt x="71590" y="11109"/>
                    <a:pt x="70970" y="8858"/>
                  </a:cubicBezTo>
                  <a:cubicBezTo>
                    <a:pt x="70329" y="6628"/>
                    <a:pt x="68502" y="6496"/>
                    <a:pt x="66844" y="6363"/>
                  </a:cubicBezTo>
                  <a:cubicBezTo>
                    <a:pt x="65213" y="6231"/>
                    <a:pt x="61172" y="4488"/>
                    <a:pt x="57046" y="2857"/>
                  </a:cubicBezTo>
                  <a:cubicBezTo>
                    <a:pt x="52921" y="1221"/>
                    <a:pt x="47052" y="140"/>
                    <a:pt x="40167" y="8"/>
                  </a:cubicBezTo>
                  <a:cubicBezTo>
                    <a:pt x="39938" y="3"/>
                    <a:pt x="39711" y="0"/>
                    <a:pt x="394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2558072" y="3186233"/>
              <a:ext cx="5593868" cy="643699"/>
            </a:xfrm>
            <a:custGeom>
              <a:avLst/>
              <a:gdLst/>
              <a:ahLst/>
              <a:cxnLst/>
              <a:rect l="l" t="t" r="r" b="b"/>
              <a:pathLst>
                <a:path w="72650" h="8360" extrusionOk="0">
                  <a:moveTo>
                    <a:pt x="12345" y="0"/>
                  </a:moveTo>
                  <a:cubicBezTo>
                    <a:pt x="8827" y="0"/>
                    <a:pt x="5890" y="2805"/>
                    <a:pt x="5477" y="6468"/>
                  </a:cubicBezTo>
                  <a:lnTo>
                    <a:pt x="0" y="6489"/>
                  </a:lnTo>
                  <a:cubicBezTo>
                    <a:pt x="48" y="7104"/>
                    <a:pt x="180" y="7792"/>
                    <a:pt x="662" y="8099"/>
                  </a:cubicBezTo>
                  <a:cubicBezTo>
                    <a:pt x="996" y="8295"/>
                    <a:pt x="1414" y="8295"/>
                    <a:pt x="1790" y="8295"/>
                  </a:cubicBezTo>
                  <a:cubicBezTo>
                    <a:pt x="4010" y="8341"/>
                    <a:pt x="6234" y="8360"/>
                    <a:pt x="8460" y="8360"/>
                  </a:cubicBezTo>
                  <a:cubicBezTo>
                    <a:pt x="17121" y="8360"/>
                    <a:pt x="25815" y="8077"/>
                    <a:pt x="34452" y="7988"/>
                  </a:cubicBezTo>
                  <a:cubicBezTo>
                    <a:pt x="43011" y="7898"/>
                    <a:pt x="51554" y="7792"/>
                    <a:pt x="60113" y="7633"/>
                  </a:cubicBezTo>
                  <a:cubicBezTo>
                    <a:pt x="63026" y="7591"/>
                    <a:pt x="65918" y="7527"/>
                    <a:pt x="68831" y="7437"/>
                  </a:cubicBezTo>
                  <a:cubicBezTo>
                    <a:pt x="68868" y="7437"/>
                    <a:pt x="68907" y="7436"/>
                    <a:pt x="68947" y="7436"/>
                  </a:cubicBezTo>
                  <a:cubicBezTo>
                    <a:pt x="69461" y="7436"/>
                    <a:pt x="70161" y="7501"/>
                    <a:pt x="70830" y="7501"/>
                  </a:cubicBezTo>
                  <a:cubicBezTo>
                    <a:pt x="71420" y="7501"/>
                    <a:pt x="71987" y="7451"/>
                    <a:pt x="72384" y="7263"/>
                  </a:cubicBezTo>
                  <a:cubicBezTo>
                    <a:pt x="72586" y="7173"/>
                    <a:pt x="72649" y="6775"/>
                    <a:pt x="72649" y="6225"/>
                  </a:cubicBezTo>
                  <a:lnTo>
                    <a:pt x="72649" y="6225"/>
                  </a:lnTo>
                  <a:lnTo>
                    <a:pt x="64795" y="6246"/>
                  </a:lnTo>
                  <a:cubicBezTo>
                    <a:pt x="63979" y="3222"/>
                    <a:pt x="61395" y="992"/>
                    <a:pt x="58286" y="928"/>
                  </a:cubicBezTo>
                  <a:cubicBezTo>
                    <a:pt x="58239" y="927"/>
                    <a:pt x="58192" y="927"/>
                    <a:pt x="58146" y="927"/>
                  </a:cubicBezTo>
                  <a:cubicBezTo>
                    <a:pt x="55001" y="927"/>
                    <a:pt x="52315" y="3204"/>
                    <a:pt x="51506" y="6288"/>
                  </a:cubicBezTo>
                  <a:lnTo>
                    <a:pt x="19178" y="6421"/>
                  </a:lnTo>
                  <a:cubicBezTo>
                    <a:pt x="18760" y="2846"/>
                    <a:pt x="15958" y="65"/>
                    <a:pt x="12473" y="1"/>
                  </a:cubicBezTo>
                  <a:cubicBezTo>
                    <a:pt x="12430" y="1"/>
                    <a:pt x="12388" y="0"/>
                    <a:pt x="12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3059640" y="3267775"/>
              <a:ext cx="897252" cy="888859"/>
            </a:xfrm>
            <a:custGeom>
              <a:avLst/>
              <a:gdLst/>
              <a:ahLst/>
              <a:cxnLst/>
              <a:rect l="l" t="t" r="r" b="b"/>
              <a:pathLst>
                <a:path w="11653" h="11544" extrusionOk="0">
                  <a:moveTo>
                    <a:pt x="5806" y="0"/>
                  </a:moveTo>
                  <a:cubicBezTo>
                    <a:pt x="2685" y="0"/>
                    <a:pt x="132" y="2512"/>
                    <a:pt x="64" y="5648"/>
                  </a:cubicBezTo>
                  <a:cubicBezTo>
                    <a:pt x="1" y="8825"/>
                    <a:pt x="2516" y="11473"/>
                    <a:pt x="5715" y="11542"/>
                  </a:cubicBezTo>
                  <a:cubicBezTo>
                    <a:pt x="5754" y="11543"/>
                    <a:pt x="5793" y="11543"/>
                    <a:pt x="5832" y="11543"/>
                  </a:cubicBezTo>
                  <a:cubicBezTo>
                    <a:pt x="8957" y="11543"/>
                    <a:pt x="11521" y="9030"/>
                    <a:pt x="11584" y="5891"/>
                  </a:cubicBezTo>
                  <a:cubicBezTo>
                    <a:pt x="11652" y="2713"/>
                    <a:pt x="9137" y="65"/>
                    <a:pt x="5932" y="2"/>
                  </a:cubicBezTo>
                  <a:cubicBezTo>
                    <a:pt x="5890" y="1"/>
                    <a:pt x="5848" y="0"/>
                    <a:pt x="5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3258219" y="3464737"/>
              <a:ext cx="499637" cy="494940"/>
            </a:xfrm>
            <a:custGeom>
              <a:avLst/>
              <a:gdLst/>
              <a:ahLst/>
              <a:cxnLst/>
              <a:rect l="l" t="t" r="r" b="b"/>
              <a:pathLst>
                <a:path w="6489" h="6428" extrusionOk="0">
                  <a:moveTo>
                    <a:pt x="3234" y="1"/>
                  </a:moveTo>
                  <a:cubicBezTo>
                    <a:pt x="1504" y="1"/>
                    <a:pt x="69" y="1394"/>
                    <a:pt x="22" y="3137"/>
                  </a:cubicBezTo>
                  <a:cubicBezTo>
                    <a:pt x="1" y="4922"/>
                    <a:pt x="1415" y="6378"/>
                    <a:pt x="3179" y="6426"/>
                  </a:cubicBezTo>
                  <a:cubicBezTo>
                    <a:pt x="3204" y="6427"/>
                    <a:pt x="3230" y="6427"/>
                    <a:pt x="3256" y="6427"/>
                  </a:cubicBezTo>
                  <a:cubicBezTo>
                    <a:pt x="4985" y="6427"/>
                    <a:pt x="6426" y="5028"/>
                    <a:pt x="6468" y="3270"/>
                  </a:cubicBezTo>
                  <a:cubicBezTo>
                    <a:pt x="6489" y="1501"/>
                    <a:pt x="5075" y="23"/>
                    <a:pt x="3311" y="2"/>
                  </a:cubicBezTo>
                  <a:cubicBezTo>
                    <a:pt x="3285" y="1"/>
                    <a:pt x="3259" y="1"/>
                    <a:pt x="3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3428309" y="3633287"/>
              <a:ext cx="159539" cy="157845"/>
            </a:xfrm>
            <a:custGeom>
              <a:avLst/>
              <a:gdLst/>
              <a:ahLst/>
              <a:cxnLst/>
              <a:rect l="l" t="t" r="r" b="b"/>
              <a:pathLst>
                <a:path w="2072" h="2050" extrusionOk="0">
                  <a:moveTo>
                    <a:pt x="1060" y="0"/>
                  </a:moveTo>
                  <a:cubicBezTo>
                    <a:pt x="482" y="0"/>
                    <a:pt x="22" y="440"/>
                    <a:pt x="22" y="1012"/>
                  </a:cubicBezTo>
                  <a:cubicBezTo>
                    <a:pt x="0" y="1563"/>
                    <a:pt x="440" y="2029"/>
                    <a:pt x="1012" y="2050"/>
                  </a:cubicBezTo>
                  <a:cubicBezTo>
                    <a:pt x="1589" y="2050"/>
                    <a:pt x="2050" y="1610"/>
                    <a:pt x="2050" y="1033"/>
                  </a:cubicBezTo>
                  <a:cubicBezTo>
                    <a:pt x="2071" y="482"/>
                    <a:pt x="1632" y="21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6587173" y="3340769"/>
              <a:ext cx="897252" cy="887242"/>
            </a:xfrm>
            <a:custGeom>
              <a:avLst/>
              <a:gdLst/>
              <a:ahLst/>
              <a:cxnLst/>
              <a:rect l="l" t="t" r="r" b="b"/>
              <a:pathLst>
                <a:path w="11653" h="11523" extrusionOk="0">
                  <a:moveTo>
                    <a:pt x="5805" y="0"/>
                  </a:moveTo>
                  <a:cubicBezTo>
                    <a:pt x="2685" y="0"/>
                    <a:pt x="132" y="2491"/>
                    <a:pt x="64" y="5626"/>
                  </a:cubicBezTo>
                  <a:cubicBezTo>
                    <a:pt x="0" y="8831"/>
                    <a:pt x="2537" y="11452"/>
                    <a:pt x="5715" y="11521"/>
                  </a:cubicBezTo>
                  <a:cubicBezTo>
                    <a:pt x="5754" y="11522"/>
                    <a:pt x="5793" y="11522"/>
                    <a:pt x="5832" y="11522"/>
                  </a:cubicBezTo>
                  <a:cubicBezTo>
                    <a:pt x="8957" y="11522"/>
                    <a:pt x="11521" y="9009"/>
                    <a:pt x="11583" y="5870"/>
                  </a:cubicBezTo>
                  <a:cubicBezTo>
                    <a:pt x="11652" y="2692"/>
                    <a:pt x="9136" y="44"/>
                    <a:pt x="5932" y="2"/>
                  </a:cubicBezTo>
                  <a:cubicBezTo>
                    <a:pt x="5890" y="1"/>
                    <a:pt x="5847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6785752" y="3536115"/>
              <a:ext cx="499637" cy="494863"/>
            </a:xfrm>
            <a:custGeom>
              <a:avLst/>
              <a:gdLst/>
              <a:ahLst/>
              <a:cxnLst/>
              <a:rect l="l" t="t" r="r" b="b"/>
              <a:pathLst>
                <a:path w="6489" h="6427" extrusionOk="0">
                  <a:moveTo>
                    <a:pt x="3233" y="1"/>
                  </a:moveTo>
                  <a:cubicBezTo>
                    <a:pt x="1504" y="1"/>
                    <a:pt x="69" y="1394"/>
                    <a:pt x="43" y="3158"/>
                  </a:cubicBezTo>
                  <a:cubicBezTo>
                    <a:pt x="1" y="4922"/>
                    <a:pt x="1415" y="6400"/>
                    <a:pt x="3178" y="6426"/>
                  </a:cubicBezTo>
                  <a:cubicBezTo>
                    <a:pt x="3205" y="6427"/>
                    <a:pt x="3231" y="6427"/>
                    <a:pt x="3257" y="6427"/>
                  </a:cubicBezTo>
                  <a:cubicBezTo>
                    <a:pt x="5011" y="6427"/>
                    <a:pt x="6426" y="5028"/>
                    <a:pt x="6467" y="3291"/>
                  </a:cubicBezTo>
                  <a:cubicBezTo>
                    <a:pt x="6489" y="1500"/>
                    <a:pt x="5101" y="44"/>
                    <a:pt x="3311" y="2"/>
                  </a:cubicBezTo>
                  <a:cubicBezTo>
                    <a:pt x="3285" y="1"/>
                    <a:pt x="3259" y="1"/>
                    <a:pt x="3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6955842" y="3704588"/>
              <a:ext cx="159539" cy="157999"/>
            </a:xfrm>
            <a:custGeom>
              <a:avLst/>
              <a:gdLst/>
              <a:ahLst/>
              <a:cxnLst/>
              <a:rect l="l" t="t" r="r" b="b"/>
              <a:pathLst>
                <a:path w="2072" h="2052" extrusionOk="0">
                  <a:moveTo>
                    <a:pt x="1059" y="1"/>
                  </a:moveTo>
                  <a:cubicBezTo>
                    <a:pt x="482" y="1"/>
                    <a:pt x="21" y="441"/>
                    <a:pt x="21" y="1013"/>
                  </a:cubicBezTo>
                  <a:cubicBezTo>
                    <a:pt x="0" y="1563"/>
                    <a:pt x="461" y="2051"/>
                    <a:pt x="1012" y="2051"/>
                  </a:cubicBezTo>
                  <a:cubicBezTo>
                    <a:pt x="1025" y="2051"/>
                    <a:pt x="1037" y="2051"/>
                    <a:pt x="1050" y="2051"/>
                  </a:cubicBezTo>
                  <a:cubicBezTo>
                    <a:pt x="1609" y="2051"/>
                    <a:pt x="2050" y="1599"/>
                    <a:pt x="2071" y="1060"/>
                  </a:cubicBezTo>
                  <a:cubicBezTo>
                    <a:pt x="2071" y="483"/>
                    <a:pt x="1631" y="22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597726" y="2882396"/>
              <a:ext cx="794460" cy="377057"/>
            </a:xfrm>
            <a:custGeom>
              <a:avLst/>
              <a:gdLst/>
              <a:ahLst/>
              <a:cxnLst/>
              <a:rect l="l" t="t" r="r" b="b"/>
              <a:pathLst>
                <a:path w="10318" h="4897" extrusionOk="0">
                  <a:moveTo>
                    <a:pt x="10152" y="1"/>
                  </a:moveTo>
                  <a:cubicBezTo>
                    <a:pt x="10126" y="1"/>
                    <a:pt x="10099" y="12"/>
                    <a:pt x="10078" y="39"/>
                  </a:cubicBezTo>
                  <a:cubicBezTo>
                    <a:pt x="9638" y="505"/>
                    <a:pt x="9177" y="966"/>
                    <a:pt x="8690" y="1384"/>
                  </a:cubicBezTo>
                  <a:cubicBezTo>
                    <a:pt x="7986" y="2046"/>
                    <a:pt x="7234" y="2708"/>
                    <a:pt x="6370" y="3105"/>
                  </a:cubicBezTo>
                  <a:cubicBezTo>
                    <a:pt x="5645" y="3460"/>
                    <a:pt x="4808" y="3635"/>
                    <a:pt x="4035" y="3815"/>
                  </a:cubicBezTo>
                  <a:cubicBezTo>
                    <a:pt x="2753" y="4143"/>
                    <a:pt x="1450" y="4408"/>
                    <a:pt x="147" y="4652"/>
                  </a:cubicBezTo>
                  <a:cubicBezTo>
                    <a:pt x="1" y="4692"/>
                    <a:pt x="57" y="4897"/>
                    <a:pt x="196" y="4897"/>
                  </a:cubicBezTo>
                  <a:cubicBezTo>
                    <a:pt x="202" y="4897"/>
                    <a:pt x="209" y="4896"/>
                    <a:pt x="216" y="4895"/>
                  </a:cubicBezTo>
                  <a:cubicBezTo>
                    <a:pt x="767" y="4784"/>
                    <a:pt x="1296" y="4673"/>
                    <a:pt x="1847" y="4541"/>
                  </a:cubicBezTo>
                  <a:cubicBezTo>
                    <a:pt x="2774" y="4366"/>
                    <a:pt x="3680" y="4165"/>
                    <a:pt x="4585" y="3926"/>
                  </a:cubicBezTo>
                  <a:cubicBezTo>
                    <a:pt x="5338" y="3725"/>
                    <a:pt x="6132" y="3529"/>
                    <a:pt x="6815" y="3153"/>
                  </a:cubicBezTo>
                  <a:cubicBezTo>
                    <a:pt x="8092" y="2401"/>
                    <a:pt x="9241" y="1299"/>
                    <a:pt x="10237" y="192"/>
                  </a:cubicBezTo>
                  <a:cubicBezTo>
                    <a:pt x="10317" y="112"/>
                    <a:pt x="10236" y="1"/>
                    <a:pt x="10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7184990" y="2809017"/>
              <a:ext cx="231300" cy="230992"/>
            </a:xfrm>
            <a:custGeom>
              <a:avLst/>
              <a:gdLst/>
              <a:ahLst/>
              <a:cxnLst/>
              <a:rect l="l" t="t" r="r" b="b"/>
              <a:pathLst>
                <a:path w="3004" h="3000" extrusionOk="0">
                  <a:moveTo>
                    <a:pt x="1481" y="244"/>
                  </a:moveTo>
                  <a:cubicBezTo>
                    <a:pt x="1496" y="244"/>
                    <a:pt x="1511" y="244"/>
                    <a:pt x="1526" y="245"/>
                  </a:cubicBezTo>
                  <a:cubicBezTo>
                    <a:pt x="2230" y="245"/>
                    <a:pt x="2760" y="838"/>
                    <a:pt x="2760" y="1521"/>
                  </a:cubicBezTo>
                  <a:cubicBezTo>
                    <a:pt x="2718" y="2192"/>
                    <a:pt x="2207" y="2761"/>
                    <a:pt x="1516" y="2761"/>
                  </a:cubicBezTo>
                  <a:cubicBezTo>
                    <a:pt x="1504" y="2761"/>
                    <a:pt x="1491" y="2761"/>
                    <a:pt x="1478" y="2761"/>
                  </a:cubicBezTo>
                  <a:cubicBezTo>
                    <a:pt x="795" y="2734"/>
                    <a:pt x="223" y="2162"/>
                    <a:pt x="244" y="1479"/>
                  </a:cubicBezTo>
                  <a:cubicBezTo>
                    <a:pt x="265" y="811"/>
                    <a:pt x="818" y="244"/>
                    <a:pt x="1481" y="244"/>
                  </a:cubicBezTo>
                  <a:close/>
                  <a:moveTo>
                    <a:pt x="1490" y="1"/>
                  </a:moveTo>
                  <a:cubicBezTo>
                    <a:pt x="710" y="1"/>
                    <a:pt x="22" y="676"/>
                    <a:pt x="1" y="1479"/>
                  </a:cubicBezTo>
                  <a:cubicBezTo>
                    <a:pt x="1" y="2273"/>
                    <a:pt x="663" y="2978"/>
                    <a:pt x="1478" y="2999"/>
                  </a:cubicBezTo>
                  <a:cubicBezTo>
                    <a:pt x="2315" y="2999"/>
                    <a:pt x="2953" y="2346"/>
                    <a:pt x="3003" y="1537"/>
                  </a:cubicBezTo>
                  <a:lnTo>
                    <a:pt x="3003" y="1537"/>
                  </a:lnTo>
                  <a:cubicBezTo>
                    <a:pt x="3003" y="1532"/>
                    <a:pt x="3004" y="1527"/>
                    <a:pt x="3004" y="1521"/>
                  </a:cubicBezTo>
                  <a:lnTo>
                    <a:pt x="3004" y="1521"/>
                  </a:lnTo>
                  <a:cubicBezTo>
                    <a:pt x="3004" y="1521"/>
                    <a:pt x="3004" y="1521"/>
                    <a:pt x="3004" y="1521"/>
                  </a:cubicBezTo>
                  <a:cubicBezTo>
                    <a:pt x="3004" y="1518"/>
                    <a:pt x="3004" y="1515"/>
                    <a:pt x="3003" y="1513"/>
                  </a:cubicBezTo>
                  <a:lnTo>
                    <a:pt x="3003" y="1513"/>
                  </a:lnTo>
                  <a:cubicBezTo>
                    <a:pt x="2978" y="701"/>
                    <a:pt x="2360" y="23"/>
                    <a:pt x="1526" y="1"/>
                  </a:cubicBezTo>
                  <a:cubicBezTo>
                    <a:pt x="1514" y="1"/>
                    <a:pt x="1502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5159852" y="2907267"/>
              <a:ext cx="298981" cy="70068"/>
            </a:xfrm>
            <a:custGeom>
              <a:avLst/>
              <a:gdLst/>
              <a:ahLst/>
              <a:cxnLst/>
              <a:rect l="l" t="t" r="r" b="b"/>
              <a:pathLst>
                <a:path w="3883" h="910" extrusionOk="0">
                  <a:moveTo>
                    <a:pt x="1771" y="0"/>
                  </a:moveTo>
                  <a:cubicBezTo>
                    <a:pt x="788" y="0"/>
                    <a:pt x="0" y="175"/>
                    <a:pt x="0" y="425"/>
                  </a:cubicBezTo>
                  <a:cubicBezTo>
                    <a:pt x="0" y="664"/>
                    <a:pt x="858" y="886"/>
                    <a:pt x="1918" y="907"/>
                  </a:cubicBezTo>
                  <a:cubicBezTo>
                    <a:pt x="1977" y="909"/>
                    <a:pt x="2036" y="909"/>
                    <a:pt x="2093" y="909"/>
                  </a:cubicBezTo>
                  <a:cubicBezTo>
                    <a:pt x="3090" y="909"/>
                    <a:pt x="3863" y="739"/>
                    <a:pt x="3883" y="489"/>
                  </a:cubicBezTo>
                  <a:cubicBezTo>
                    <a:pt x="3883" y="245"/>
                    <a:pt x="3019" y="28"/>
                    <a:pt x="1939" y="2"/>
                  </a:cubicBezTo>
                  <a:cubicBezTo>
                    <a:pt x="1882" y="1"/>
                    <a:pt x="1826" y="0"/>
                    <a:pt x="1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6485227" y="2914197"/>
              <a:ext cx="298981" cy="71685"/>
            </a:xfrm>
            <a:custGeom>
              <a:avLst/>
              <a:gdLst/>
              <a:ahLst/>
              <a:cxnLst/>
              <a:rect l="l" t="t" r="r" b="b"/>
              <a:pathLst>
                <a:path w="3883" h="931" extrusionOk="0">
                  <a:moveTo>
                    <a:pt x="1782" y="0"/>
                  </a:moveTo>
                  <a:cubicBezTo>
                    <a:pt x="794" y="0"/>
                    <a:pt x="0" y="189"/>
                    <a:pt x="0" y="420"/>
                  </a:cubicBezTo>
                  <a:cubicBezTo>
                    <a:pt x="0" y="685"/>
                    <a:pt x="858" y="907"/>
                    <a:pt x="1918" y="929"/>
                  </a:cubicBezTo>
                  <a:cubicBezTo>
                    <a:pt x="1971" y="930"/>
                    <a:pt x="2025" y="930"/>
                    <a:pt x="2077" y="930"/>
                  </a:cubicBezTo>
                  <a:cubicBezTo>
                    <a:pt x="3082" y="930"/>
                    <a:pt x="3861" y="742"/>
                    <a:pt x="3861" y="510"/>
                  </a:cubicBezTo>
                  <a:cubicBezTo>
                    <a:pt x="3882" y="245"/>
                    <a:pt x="2998" y="23"/>
                    <a:pt x="1939" y="2"/>
                  </a:cubicBezTo>
                  <a:cubicBezTo>
                    <a:pt x="1886" y="1"/>
                    <a:pt x="1834" y="0"/>
                    <a:pt x="1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4087339" y="2845668"/>
              <a:ext cx="94014" cy="967628"/>
            </a:xfrm>
            <a:custGeom>
              <a:avLst/>
              <a:gdLst/>
              <a:ahLst/>
              <a:cxnLst/>
              <a:rect l="l" t="t" r="r" b="b"/>
              <a:pathLst>
                <a:path w="1221" h="12567" extrusionOk="0">
                  <a:moveTo>
                    <a:pt x="354" y="1"/>
                  </a:moveTo>
                  <a:cubicBezTo>
                    <a:pt x="295" y="1"/>
                    <a:pt x="233" y="34"/>
                    <a:pt x="223" y="97"/>
                  </a:cubicBezTo>
                  <a:cubicBezTo>
                    <a:pt x="180" y="696"/>
                    <a:pt x="133" y="1289"/>
                    <a:pt x="111" y="1861"/>
                  </a:cubicBezTo>
                  <a:cubicBezTo>
                    <a:pt x="0" y="4006"/>
                    <a:pt x="0" y="6098"/>
                    <a:pt x="265" y="8217"/>
                  </a:cubicBezTo>
                  <a:cubicBezTo>
                    <a:pt x="445" y="9652"/>
                    <a:pt x="689" y="11066"/>
                    <a:pt x="975" y="12480"/>
                  </a:cubicBezTo>
                  <a:cubicBezTo>
                    <a:pt x="983" y="12540"/>
                    <a:pt x="1026" y="12566"/>
                    <a:pt x="1072" y="12566"/>
                  </a:cubicBezTo>
                  <a:cubicBezTo>
                    <a:pt x="1142" y="12566"/>
                    <a:pt x="1221" y="12504"/>
                    <a:pt x="1192" y="12411"/>
                  </a:cubicBezTo>
                  <a:cubicBezTo>
                    <a:pt x="1086" y="11903"/>
                    <a:pt x="996" y="11373"/>
                    <a:pt x="906" y="10844"/>
                  </a:cubicBezTo>
                  <a:cubicBezTo>
                    <a:pt x="530" y="8746"/>
                    <a:pt x="265" y="6654"/>
                    <a:pt x="265" y="4536"/>
                  </a:cubicBezTo>
                  <a:cubicBezTo>
                    <a:pt x="265" y="3053"/>
                    <a:pt x="334" y="1575"/>
                    <a:pt x="466" y="119"/>
                  </a:cubicBezTo>
                  <a:cubicBezTo>
                    <a:pt x="477" y="39"/>
                    <a:pt x="417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589657" y="2792462"/>
              <a:ext cx="28104" cy="1005895"/>
            </a:xfrm>
            <a:custGeom>
              <a:avLst/>
              <a:gdLst/>
              <a:ahLst/>
              <a:cxnLst/>
              <a:rect l="l" t="t" r="r" b="b"/>
              <a:pathLst>
                <a:path w="365" h="13064" extrusionOk="0">
                  <a:moveTo>
                    <a:pt x="240" y="0"/>
                  </a:moveTo>
                  <a:cubicBezTo>
                    <a:pt x="186" y="0"/>
                    <a:pt x="133" y="34"/>
                    <a:pt x="133" y="105"/>
                  </a:cubicBezTo>
                  <a:cubicBezTo>
                    <a:pt x="133" y="635"/>
                    <a:pt x="112" y="1164"/>
                    <a:pt x="112" y="1694"/>
                  </a:cubicBezTo>
                  <a:cubicBezTo>
                    <a:pt x="64" y="5444"/>
                    <a:pt x="43" y="9199"/>
                    <a:pt x="1" y="12949"/>
                  </a:cubicBezTo>
                  <a:cubicBezTo>
                    <a:pt x="1" y="13025"/>
                    <a:pt x="62" y="13064"/>
                    <a:pt x="123" y="13064"/>
                  </a:cubicBezTo>
                  <a:cubicBezTo>
                    <a:pt x="183" y="13064"/>
                    <a:pt x="244" y="13025"/>
                    <a:pt x="244" y="12949"/>
                  </a:cubicBezTo>
                  <a:lnTo>
                    <a:pt x="244" y="11381"/>
                  </a:lnTo>
                  <a:cubicBezTo>
                    <a:pt x="287" y="7631"/>
                    <a:pt x="329" y="3876"/>
                    <a:pt x="350" y="126"/>
                  </a:cubicBezTo>
                  <a:cubicBezTo>
                    <a:pt x="364" y="44"/>
                    <a:pt x="301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6435871" y="2630611"/>
              <a:ext cx="572630" cy="1150035"/>
            </a:xfrm>
            <a:custGeom>
              <a:avLst/>
              <a:gdLst/>
              <a:ahLst/>
              <a:cxnLst/>
              <a:rect l="l" t="t" r="r" b="b"/>
              <a:pathLst>
                <a:path w="7437" h="14936" extrusionOk="0">
                  <a:moveTo>
                    <a:pt x="7092" y="0"/>
                  </a:moveTo>
                  <a:cubicBezTo>
                    <a:pt x="7019" y="0"/>
                    <a:pt x="6936" y="60"/>
                    <a:pt x="6949" y="152"/>
                  </a:cubicBezTo>
                  <a:cubicBezTo>
                    <a:pt x="7082" y="994"/>
                    <a:pt x="7082" y="1874"/>
                    <a:pt x="7039" y="2737"/>
                  </a:cubicBezTo>
                  <a:cubicBezTo>
                    <a:pt x="6949" y="4018"/>
                    <a:pt x="6684" y="5385"/>
                    <a:pt x="5805" y="6354"/>
                  </a:cubicBezTo>
                  <a:cubicBezTo>
                    <a:pt x="4900" y="7329"/>
                    <a:pt x="3660" y="7879"/>
                    <a:pt x="2580" y="8626"/>
                  </a:cubicBezTo>
                  <a:cubicBezTo>
                    <a:pt x="2098" y="8981"/>
                    <a:pt x="1632" y="9357"/>
                    <a:pt x="1277" y="9844"/>
                  </a:cubicBezTo>
                  <a:cubicBezTo>
                    <a:pt x="858" y="10438"/>
                    <a:pt x="615" y="11190"/>
                    <a:pt x="440" y="11894"/>
                  </a:cubicBezTo>
                  <a:cubicBezTo>
                    <a:pt x="196" y="12821"/>
                    <a:pt x="0" y="13838"/>
                    <a:pt x="43" y="14828"/>
                  </a:cubicBezTo>
                  <a:cubicBezTo>
                    <a:pt x="54" y="14897"/>
                    <a:pt x="119" y="14936"/>
                    <a:pt x="179" y="14936"/>
                  </a:cubicBezTo>
                  <a:cubicBezTo>
                    <a:pt x="235" y="14936"/>
                    <a:pt x="286" y="14902"/>
                    <a:pt x="286" y="14828"/>
                  </a:cubicBezTo>
                  <a:cubicBezTo>
                    <a:pt x="218" y="13552"/>
                    <a:pt x="530" y="12201"/>
                    <a:pt x="970" y="10988"/>
                  </a:cubicBezTo>
                  <a:cubicBezTo>
                    <a:pt x="1478" y="9601"/>
                    <a:pt x="2601" y="8849"/>
                    <a:pt x="3840" y="8123"/>
                  </a:cubicBezTo>
                  <a:cubicBezTo>
                    <a:pt x="4878" y="7482"/>
                    <a:pt x="6001" y="6773"/>
                    <a:pt x="6573" y="5650"/>
                  </a:cubicBezTo>
                  <a:cubicBezTo>
                    <a:pt x="7436" y="4018"/>
                    <a:pt x="7436" y="1874"/>
                    <a:pt x="7193" y="89"/>
                  </a:cubicBezTo>
                  <a:cubicBezTo>
                    <a:pt x="7184" y="27"/>
                    <a:pt x="7140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4094269" y="2288044"/>
              <a:ext cx="2893797" cy="573631"/>
            </a:xfrm>
            <a:custGeom>
              <a:avLst/>
              <a:gdLst/>
              <a:ahLst/>
              <a:cxnLst/>
              <a:rect l="l" t="t" r="r" b="b"/>
              <a:pathLst>
                <a:path w="37583" h="7450" extrusionOk="0">
                  <a:moveTo>
                    <a:pt x="21368" y="0"/>
                  </a:moveTo>
                  <a:cubicBezTo>
                    <a:pt x="20545" y="0"/>
                    <a:pt x="19726" y="21"/>
                    <a:pt x="18913" y="57"/>
                  </a:cubicBezTo>
                  <a:cubicBezTo>
                    <a:pt x="15116" y="232"/>
                    <a:pt x="11276" y="920"/>
                    <a:pt x="7791" y="2483"/>
                  </a:cubicBezTo>
                  <a:cubicBezTo>
                    <a:pt x="5561" y="3500"/>
                    <a:pt x="3379" y="4670"/>
                    <a:pt x="1303" y="5952"/>
                  </a:cubicBezTo>
                  <a:cubicBezTo>
                    <a:pt x="1303" y="5952"/>
                    <a:pt x="0" y="6852"/>
                    <a:pt x="265" y="7361"/>
                  </a:cubicBezTo>
                  <a:cubicBezTo>
                    <a:pt x="296" y="7422"/>
                    <a:pt x="753" y="7449"/>
                    <a:pt x="1537" y="7449"/>
                  </a:cubicBezTo>
                  <a:cubicBezTo>
                    <a:pt x="6973" y="7449"/>
                    <a:pt x="28110" y="6152"/>
                    <a:pt x="31757" y="6037"/>
                  </a:cubicBezTo>
                  <a:cubicBezTo>
                    <a:pt x="35925" y="5904"/>
                    <a:pt x="37583" y="5179"/>
                    <a:pt x="37493" y="4204"/>
                  </a:cubicBezTo>
                  <a:cubicBezTo>
                    <a:pt x="37408" y="3304"/>
                    <a:pt x="35554" y="2859"/>
                    <a:pt x="34913" y="2642"/>
                  </a:cubicBezTo>
                  <a:cubicBezTo>
                    <a:pt x="33478" y="2154"/>
                    <a:pt x="32133" y="1514"/>
                    <a:pt x="30676" y="1116"/>
                  </a:cubicBezTo>
                  <a:cubicBezTo>
                    <a:pt x="27669" y="294"/>
                    <a:pt x="24496" y="0"/>
                    <a:pt x="2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547831" y="3403677"/>
              <a:ext cx="221137" cy="239847"/>
            </a:xfrm>
            <a:custGeom>
              <a:avLst/>
              <a:gdLst/>
              <a:ahLst/>
              <a:cxnLst/>
              <a:rect l="l" t="t" r="r" b="b"/>
              <a:pathLst>
                <a:path w="2872" h="3115" extrusionOk="0">
                  <a:moveTo>
                    <a:pt x="181" y="0"/>
                  </a:moveTo>
                  <a:cubicBezTo>
                    <a:pt x="27" y="970"/>
                    <a:pt x="1" y="1986"/>
                    <a:pt x="70" y="2934"/>
                  </a:cubicBezTo>
                  <a:cubicBezTo>
                    <a:pt x="91" y="3003"/>
                    <a:pt x="91" y="3046"/>
                    <a:pt x="91" y="3115"/>
                  </a:cubicBezTo>
                  <a:cubicBezTo>
                    <a:pt x="642" y="3088"/>
                    <a:pt x="1282" y="3046"/>
                    <a:pt x="1770" y="2956"/>
                  </a:cubicBezTo>
                  <a:cubicBezTo>
                    <a:pt x="2871" y="2760"/>
                    <a:pt x="2808" y="1743"/>
                    <a:pt x="2739" y="906"/>
                  </a:cubicBezTo>
                  <a:cubicBezTo>
                    <a:pt x="2675" y="265"/>
                    <a:pt x="975" y="6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7999018" y="2890635"/>
              <a:ext cx="1694" cy="1694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1" y="22"/>
                  </a:moveTo>
                  <a:lnTo>
                    <a:pt x="21" y="22"/>
                  </a:lnTo>
                  <a:lnTo>
                    <a:pt x="21" y="22"/>
                  </a:lnTo>
                  <a:close/>
                  <a:moveTo>
                    <a:pt x="21" y="1"/>
                  </a:moveTo>
                  <a:lnTo>
                    <a:pt x="21" y="1"/>
                  </a:lnTo>
                  <a:lnTo>
                    <a:pt x="21" y="1"/>
                  </a:lnTo>
                  <a:close/>
                  <a:moveTo>
                    <a:pt x="0" y="1"/>
                  </a:moveTo>
                  <a:lnTo>
                    <a:pt x="21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7805290" y="2824185"/>
              <a:ext cx="288818" cy="458828"/>
            </a:xfrm>
            <a:custGeom>
              <a:avLst/>
              <a:gdLst/>
              <a:ahLst/>
              <a:cxnLst/>
              <a:rect l="l" t="t" r="r" b="b"/>
              <a:pathLst>
                <a:path w="3751" h="5959" extrusionOk="0">
                  <a:moveTo>
                    <a:pt x="2161" y="0"/>
                  </a:moveTo>
                  <a:cubicBezTo>
                    <a:pt x="1367" y="265"/>
                    <a:pt x="0" y="906"/>
                    <a:pt x="43" y="2140"/>
                  </a:cubicBezTo>
                  <a:cubicBezTo>
                    <a:pt x="133" y="3888"/>
                    <a:pt x="662" y="4968"/>
                    <a:pt x="1875" y="5540"/>
                  </a:cubicBezTo>
                  <a:cubicBezTo>
                    <a:pt x="2516" y="5826"/>
                    <a:pt x="3220" y="5916"/>
                    <a:pt x="3750" y="5959"/>
                  </a:cubicBezTo>
                  <a:cubicBezTo>
                    <a:pt x="3332" y="3861"/>
                    <a:pt x="2802" y="1833"/>
                    <a:pt x="2537" y="885"/>
                  </a:cubicBezTo>
                  <a:lnTo>
                    <a:pt x="2537" y="864"/>
                  </a:lnTo>
                  <a:lnTo>
                    <a:pt x="2516" y="864"/>
                  </a:lnTo>
                  <a:cubicBezTo>
                    <a:pt x="2426" y="530"/>
                    <a:pt x="2320" y="244"/>
                    <a:pt x="2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2733397" y="3074123"/>
              <a:ext cx="3311" cy="3388"/>
            </a:xfrm>
            <a:custGeom>
              <a:avLst/>
              <a:gdLst/>
              <a:ahLst/>
              <a:cxnLst/>
              <a:rect l="l" t="t" r="r" b="b"/>
              <a:pathLst>
                <a:path w="43" h="44" extrusionOk="0">
                  <a:moveTo>
                    <a:pt x="1" y="43"/>
                  </a:moveTo>
                  <a:lnTo>
                    <a:pt x="1" y="43"/>
                  </a:lnTo>
                  <a:lnTo>
                    <a:pt x="1" y="43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1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43" y="1"/>
                  </a:moveTo>
                  <a:cubicBezTo>
                    <a:pt x="43" y="1"/>
                    <a:pt x="43" y="22"/>
                    <a:pt x="22" y="22"/>
                  </a:cubicBezTo>
                  <a:cubicBezTo>
                    <a:pt x="43" y="22"/>
                    <a:pt x="43" y="1"/>
                    <a:pt x="43" y="1"/>
                  </a:cubicBez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2692588" y="2931444"/>
              <a:ext cx="438501" cy="181945"/>
            </a:xfrm>
            <a:custGeom>
              <a:avLst/>
              <a:gdLst/>
              <a:ahLst/>
              <a:cxnLst/>
              <a:rect l="l" t="t" r="r" b="b"/>
              <a:pathLst>
                <a:path w="5695" h="2363" extrusionOk="0">
                  <a:moveTo>
                    <a:pt x="5694" y="0"/>
                  </a:moveTo>
                  <a:lnTo>
                    <a:pt x="5694" y="0"/>
                  </a:lnTo>
                  <a:cubicBezTo>
                    <a:pt x="3618" y="509"/>
                    <a:pt x="1632" y="1102"/>
                    <a:pt x="573" y="1854"/>
                  </a:cubicBezTo>
                  <a:cubicBezTo>
                    <a:pt x="573" y="1854"/>
                    <a:pt x="573" y="1875"/>
                    <a:pt x="552" y="1875"/>
                  </a:cubicBezTo>
                  <a:lnTo>
                    <a:pt x="531" y="1875"/>
                  </a:lnTo>
                  <a:lnTo>
                    <a:pt x="531" y="1896"/>
                  </a:lnTo>
                  <a:cubicBezTo>
                    <a:pt x="329" y="2029"/>
                    <a:pt x="155" y="2182"/>
                    <a:pt x="1" y="2362"/>
                  </a:cubicBezTo>
                  <a:lnTo>
                    <a:pt x="504" y="2362"/>
                  </a:lnTo>
                  <a:cubicBezTo>
                    <a:pt x="504" y="2362"/>
                    <a:pt x="2405" y="2272"/>
                    <a:pt x="3793" y="1700"/>
                  </a:cubicBezTo>
                  <a:cubicBezTo>
                    <a:pt x="4678" y="1346"/>
                    <a:pt x="5318" y="551"/>
                    <a:pt x="5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"/>
          <p:cNvSpPr txBox="1">
            <a:spLocks noGrp="1"/>
          </p:cNvSpPr>
          <p:nvPr>
            <p:ph type="body" idx="1"/>
          </p:nvPr>
        </p:nvSpPr>
        <p:spPr>
          <a:xfrm>
            <a:off x="720000" y="949875"/>
            <a:ext cx="77040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582471" y="414723"/>
            <a:ext cx="252794" cy="249582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4"/>
          <p:cNvGrpSpPr/>
          <p:nvPr/>
        </p:nvGrpSpPr>
        <p:grpSpPr>
          <a:xfrm>
            <a:off x="769604" y="3731863"/>
            <a:ext cx="889237" cy="1143073"/>
            <a:chOff x="1307321" y="654999"/>
            <a:chExt cx="1131632" cy="1454661"/>
          </a:xfrm>
        </p:grpSpPr>
        <p:sp>
          <p:nvSpPr>
            <p:cNvPr id="84" name="Google Shape;84;p4"/>
            <p:cNvSpPr/>
            <p:nvPr/>
          </p:nvSpPr>
          <p:spPr>
            <a:xfrm>
              <a:off x="1307321" y="654999"/>
              <a:ext cx="1131632" cy="1021965"/>
            </a:xfrm>
            <a:custGeom>
              <a:avLst/>
              <a:gdLst/>
              <a:ahLst/>
              <a:cxnLst/>
              <a:rect l="l" t="t" r="r" b="b"/>
              <a:pathLst>
                <a:path w="25735" h="23241" extrusionOk="0">
                  <a:moveTo>
                    <a:pt x="15539" y="0"/>
                  </a:moveTo>
                  <a:cubicBezTo>
                    <a:pt x="12250" y="0"/>
                    <a:pt x="9602" y="3379"/>
                    <a:pt x="9602" y="7547"/>
                  </a:cubicBezTo>
                  <a:lnTo>
                    <a:pt x="9602" y="7833"/>
                  </a:lnTo>
                  <a:cubicBezTo>
                    <a:pt x="9181" y="7709"/>
                    <a:pt x="8736" y="7647"/>
                    <a:pt x="8276" y="7647"/>
                  </a:cubicBezTo>
                  <a:cubicBezTo>
                    <a:pt x="6379" y="7647"/>
                    <a:pt x="4247" y="8691"/>
                    <a:pt x="2648" y="10593"/>
                  </a:cubicBezTo>
                  <a:cubicBezTo>
                    <a:pt x="223" y="13527"/>
                    <a:pt x="0" y="17367"/>
                    <a:pt x="2187" y="19178"/>
                  </a:cubicBezTo>
                  <a:cubicBezTo>
                    <a:pt x="2947" y="19817"/>
                    <a:pt x="3890" y="20121"/>
                    <a:pt x="4905" y="20121"/>
                  </a:cubicBezTo>
                  <a:cubicBezTo>
                    <a:pt x="5539" y="20121"/>
                    <a:pt x="6202" y="20002"/>
                    <a:pt x="6864" y="19771"/>
                  </a:cubicBezTo>
                  <a:cubicBezTo>
                    <a:pt x="8257" y="21869"/>
                    <a:pt x="10619" y="23240"/>
                    <a:pt x="13310" y="23240"/>
                  </a:cubicBezTo>
                  <a:cubicBezTo>
                    <a:pt x="16731" y="23240"/>
                    <a:pt x="19644" y="21032"/>
                    <a:pt x="20656" y="17965"/>
                  </a:cubicBezTo>
                  <a:cubicBezTo>
                    <a:pt x="20725" y="17968"/>
                    <a:pt x="20795" y="17969"/>
                    <a:pt x="20864" y="17969"/>
                  </a:cubicBezTo>
                  <a:cubicBezTo>
                    <a:pt x="21868" y="17969"/>
                    <a:pt x="22783" y="17680"/>
                    <a:pt x="23526" y="17081"/>
                  </a:cubicBezTo>
                  <a:cubicBezTo>
                    <a:pt x="25735" y="15296"/>
                    <a:pt x="25602" y="11456"/>
                    <a:pt x="23198" y="8496"/>
                  </a:cubicBezTo>
                  <a:cubicBezTo>
                    <a:pt x="22668" y="7833"/>
                    <a:pt x="22070" y="7283"/>
                    <a:pt x="21450" y="6822"/>
                  </a:cubicBezTo>
                  <a:cubicBezTo>
                    <a:pt x="21164" y="3003"/>
                    <a:pt x="18627" y="0"/>
                    <a:pt x="15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1876952" y="1126611"/>
              <a:ext cx="81569" cy="983049"/>
            </a:xfrm>
            <a:custGeom>
              <a:avLst/>
              <a:gdLst/>
              <a:ahLst/>
              <a:cxnLst/>
              <a:rect l="l" t="t" r="r" b="b"/>
              <a:pathLst>
                <a:path w="1855" h="22356" extrusionOk="0">
                  <a:moveTo>
                    <a:pt x="711" y="0"/>
                  </a:moveTo>
                  <a:lnTo>
                    <a:pt x="1" y="22356"/>
                  </a:lnTo>
                  <a:lnTo>
                    <a:pt x="1855" y="22287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4"/>
          <p:cNvSpPr/>
          <p:nvPr/>
        </p:nvSpPr>
        <p:spPr>
          <a:xfrm>
            <a:off x="8702325" y="-45775"/>
            <a:ext cx="467251" cy="4144294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4"/>
          <p:cNvSpPr/>
          <p:nvPr/>
        </p:nvSpPr>
        <p:spPr>
          <a:xfrm rot="10800000">
            <a:off x="-25576" y="1044981"/>
            <a:ext cx="467251" cy="4144294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"/>
          <p:cNvSpPr/>
          <p:nvPr/>
        </p:nvSpPr>
        <p:spPr>
          <a:xfrm>
            <a:off x="8101163" y="52125"/>
            <a:ext cx="841871" cy="201949"/>
          </a:xfrm>
          <a:custGeom>
            <a:avLst/>
            <a:gdLst/>
            <a:ahLst/>
            <a:cxnLst/>
            <a:rect l="l" t="t" r="r" b="b"/>
            <a:pathLst>
              <a:path w="6002" h="1440" extrusionOk="0">
                <a:moveTo>
                  <a:pt x="2475" y="0"/>
                </a:moveTo>
                <a:cubicBezTo>
                  <a:pt x="2353" y="0"/>
                  <a:pt x="2221" y="79"/>
                  <a:pt x="2141" y="179"/>
                </a:cubicBezTo>
                <a:cubicBezTo>
                  <a:pt x="1987" y="332"/>
                  <a:pt x="1876" y="555"/>
                  <a:pt x="1812" y="777"/>
                </a:cubicBezTo>
                <a:cubicBezTo>
                  <a:pt x="1739" y="738"/>
                  <a:pt x="1665" y="703"/>
                  <a:pt x="1594" y="703"/>
                </a:cubicBezTo>
                <a:cubicBezTo>
                  <a:pt x="1578" y="703"/>
                  <a:pt x="1563" y="704"/>
                  <a:pt x="1547" y="708"/>
                </a:cubicBezTo>
                <a:cubicBezTo>
                  <a:pt x="1436" y="708"/>
                  <a:pt x="1346" y="798"/>
                  <a:pt x="1346" y="909"/>
                </a:cubicBezTo>
                <a:cubicBezTo>
                  <a:pt x="1249" y="796"/>
                  <a:pt x="1125" y="737"/>
                  <a:pt x="1002" y="737"/>
                </a:cubicBezTo>
                <a:cubicBezTo>
                  <a:pt x="931" y="737"/>
                  <a:pt x="860" y="757"/>
                  <a:pt x="795" y="798"/>
                </a:cubicBezTo>
                <a:cubicBezTo>
                  <a:pt x="621" y="909"/>
                  <a:pt x="531" y="1105"/>
                  <a:pt x="377" y="1238"/>
                </a:cubicBezTo>
                <a:cubicBezTo>
                  <a:pt x="287" y="1328"/>
                  <a:pt x="91" y="1391"/>
                  <a:pt x="1" y="1418"/>
                </a:cubicBezTo>
                <a:lnTo>
                  <a:pt x="6002" y="1439"/>
                </a:lnTo>
                <a:cubicBezTo>
                  <a:pt x="5763" y="1391"/>
                  <a:pt x="5498" y="1328"/>
                  <a:pt x="5366" y="1105"/>
                </a:cubicBezTo>
                <a:cubicBezTo>
                  <a:pt x="5318" y="994"/>
                  <a:pt x="5276" y="888"/>
                  <a:pt x="5207" y="819"/>
                </a:cubicBezTo>
                <a:cubicBezTo>
                  <a:pt x="5176" y="807"/>
                  <a:pt x="5145" y="802"/>
                  <a:pt x="5113" y="802"/>
                </a:cubicBezTo>
                <a:cubicBezTo>
                  <a:pt x="5038" y="802"/>
                  <a:pt x="4964" y="832"/>
                  <a:pt x="4900" y="862"/>
                </a:cubicBezTo>
                <a:cubicBezTo>
                  <a:pt x="4885" y="881"/>
                  <a:pt x="4859" y="897"/>
                  <a:pt x="4836" y="897"/>
                </a:cubicBezTo>
                <a:cubicBezTo>
                  <a:pt x="4826" y="897"/>
                  <a:pt x="4817" y="894"/>
                  <a:pt x="4810" y="888"/>
                </a:cubicBezTo>
                <a:cubicBezTo>
                  <a:pt x="4789" y="888"/>
                  <a:pt x="4789" y="862"/>
                  <a:pt x="4768" y="841"/>
                </a:cubicBezTo>
                <a:cubicBezTo>
                  <a:pt x="4704" y="708"/>
                  <a:pt x="4656" y="533"/>
                  <a:pt x="4572" y="422"/>
                </a:cubicBezTo>
                <a:cubicBezTo>
                  <a:pt x="4503" y="327"/>
                  <a:pt x="4408" y="283"/>
                  <a:pt x="4314" y="283"/>
                </a:cubicBezTo>
                <a:cubicBezTo>
                  <a:pt x="4256" y="283"/>
                  <a:pt x="4198" y="300"/>
                  <a:pt x="4148" y="332"/>
                </a:cubicBezTo>
                <a:cubicBezTo>
                  <a:pt x="3994" y="401"/>
                  <a:pt x="3910" y="555"/>
                  <a:pt x="3862" y="729"/>
                </a:cubicBezTo>
                <a:cubicBezTo>
                  <a:pt x="3751" y="623"/>
                  <a:pt x="3618" y="512"/>
                  <a:pt x="3486" y="465"/>
                </a:cubicBezTo>
                <a:cubicBezTo>
                  <a:pt x="3431" y="442"/>
                  <a:pt x="3377" y="430"/>
                  <a:pt x="3324" y="430"/>
                </a:cubicBezTo>
                <a:cubicBezTo>
                  <a:pt x="3228" y="430"/>
                  <a:pt x="3139" y="469"/>
                  <a:pt x="3067" y="555"/>
                </a:cubicBezTo>
                <a:cubicBezTo>
                  <a:pt x="2935" y="290"/>
                  <a:pt x="2781" y="25"/>
                  <a:pt x="2517" y="4"/>
                </a:cubicBezTo>
                <a:cubicBezTo>
                  <a:pt x="2503" y="2"/>
                  <a:pt x="2489" y="0"/>
                  <a:pt x="24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-1041000" y="3009775"/>
            <a:ext cx="11225986" cy="3987262"/>
          </a:xfrm>
          <a:custGeom>
            <a:avLst/>
            <a:gdLst/>
            <a:ahLst/>
            <a:cxnLst/>
            <a:rect l="l" t="t" r="r" b="b"/>
            <a:pathLst>
              <a:path w="105159" h="44599" extrusionOk="0">
                <a:moveTo>
                  <a:pt x="11224" y="0"/>
                </a:moveTo>
                <a:cubicBezTo>
                  <a:pt x="10502" y="0"/>
                  <a:pt x="9781" y="108"/>
                  <a:pt x="9073" y="332"/>
                </a:cubicBezTo>
                <a:cubicBezTo>
                  <a:pt x="4704" y="1725"/>
                  <a:pt x="2474" y="7106"/>
                  <a:pt x="3777" y="12646"/>
                </a:cubicBezTo>
                <a:cubicBezTo>
                  <a:pt x="3094" y="13573"/>
                  <a:pt x="2495" y="14632"/>
                  <a:pt x="2056" y="15803"/>
                </a:cubicBezTo>
                <a:cubicBezTo>
                  <a:pt x="1" y="21078"/>
                  <a:pt x="1526" y="26570"/>
                  <a:pt x="5456" y="28095"/>
                </a:cubicBezTo>
                <a:cubicBezTo>
                  <a:pt x="6140" y="28363"/>
                  <a:pt x="6856" y="28490"/>
                  <a:pt x="7583" y="28490"/>
                </a:cubicBezTo>
                <a:cubicBezTo>
                  <a:pt x="8355" y="28490"/>
                  <a:pt x="9139" y="28347"/>
                  <a:pt x="9910" y="28074"/>
                </a:cubicBezTo>
                <a:cubicBezTo>
                  <a:pt x="12072" y="31019"/>
                  <a:pt x="15525" y="32772"/>
                  <a:pt x="19177" y="32772"/>
                </a:cubicBezTo>
                <a:cubicBezTo>
                  <a:pt x="20340" y="32772"/>
                  <a:pt x="21523" y="32594"/>
                  <a:pt x="22690" y="32221"/>
                </a:cubicBezTo>
                <a:cubicBezTo>
                  <a:pt x="23596" y="31935"/>
                  <a:pt x="24454" y="31538"/>
                  <a:pt x="25227" y="31072"/>
                </a:cubicBezTo>
                <a:cubicBezTo>
                  <a:pt x="25317" y="31294"/>
                  <a:pt x="25428" y="31538"/>
                  <a:pt x="25534" y="31760"/>
                </a:cubicBezTo>
                <a:cubicBezTo>
                  <a:pt x="27256" y="35378"/>
                  <a:pt x="30613" y="37671"/>
                  <a:pt x="34300" y="38201"/>
                </a:cubicBezTo>
                <a:cubicBezTo>
                  <a:pt x="34628" y="40849"/>
                  <a:pt x="35931" y="43078"/>
                  <a:pt x="38092" y="44074"/>
                </a:cubicBezTo>
                <a:cubicBezTo>
                  <a:pt x="38875" y="44430"/>
                  <a:pt x="39708" y="44599"/>
                  <a:pt x="40557" y="44599"/>
                </a:cubicBezTo>
                <a:cubicBezTo>
                  <a:pt x="43866" y="44599"/>
                  <a:pt x="47424" y="42029"/>
                  <a:pt x="49304" y="37936"/>
                </a:cubicBezTo>
                <a:cubicBezTo>
                  <a:pt x="49765" y="36898"/>
                  <a:pt x="50098" y="35838"/>
                  <a:pt x="50294" y="34806"/>
                </a:cubicBezTo>
                <a:cubicBezTo>
                  <a:pt x="51751" y="35796"/>
                  <a:pt x="53430" y="36458"/>
                  <a:pt x="55172" y="36702"/>
                </a:cubicBezTo>
                <a:cubicBezTo>
                  <a:pt x="55506" y="39371"/>
                  <a:pt x="56830" y="41580"/>
                  <a:pt x="58970" y="42570"/>
                </a:cubicBezTo>
                <a:cubicBezTo>
                  <a:pt x="59758" y="42933"/>
                  <a:pt x="60596" y="43105"/>
                  <a:pt x="61450" y="43105"/>
                </a:cubicBezTo>
                <a:cubicBezTo>
                  <a:pt x="64755" y="43105"/>
                  <a:pt x="68305" y="40524"/>
                  <a:pt x="70182" y="36437"/>
                </a:cubicBezTo>
                <a:cubicBezTo>
                  <a:pt x="71548" y="33455"/>
                  <a:pt x="71723" y="30325"/>
                  <a:pt x="70886" y="27873"/>
                </a:cubicBezTo>
                <a:lnTo>
                  <a:pt x="70886" y="27873"/>
                </a:lnTo>
                <a:cubicBezTo>
                  <a:pt x="72629" y="29133"/>
                  <a:pt x="74949" y="29970"/>
                  <a:pt x="77528" y="30081"/>
                </a:cubicBezTo>
                <a:cubicBezTo>
                  <a:pt x="77732" y="30090"/>
                  <a:pt x="77934" y="30094"/>
                  <a:pt x="78136" y="30094"/>
                </a:cubicBezTo>
                <a:cubicBezTo>
                  <a:pt x="82448" y="30094"/>
                  <a:pt x="86136" y="28114"/>
                  <a:pt x="87527" y="25225"/>
                </a:cubicBezTo>
                <a:cubicBezTo>
                  <a:pt x="87612" y="25336"/>
                  <a:pt x="87723" y="25426"/>
                  <a:pt x="87834" y="25511"/>
                </a:cubicBezTo>
                <a:cubicBezTo>
                  <a:pt x="90340" y="27813"/>
                  <a:pt x="93393" y="28992"/>
                  <a:pt x="96180" y="28992"/>
                </a:cubicBezTo>
                <a:cubicBezTo>
                  <a:pt x="98472" y="28992"/>
                  <a:pt x="100584" y="28195"/>
                  <a:pt x="102065" y="26570"/>
                </a:cubicBezTo>
                <a:cubicBezTo>
                  <a:pt x="105158" y="23196"/>
                  <a:pt x="104406" y="17413"/>
                  <a:pt x="100503" y="13266"/>
                </a:cubicBezTo>
                <a:cubicBezTo>
                  <a:pt x="100635" y="12116"/>
                  <a:pt x="100609" y="10904"/>
                  <a:pt x="100434" y="9670"/>
                </a:cubicBezTo>
                <a:cubicBezTo>
                  <a:pt x="99637" y="4480"/>
                  <a:pt x="96070" y="641"/>
                  <a:pt x="92219" y="641"/>
                </a:cubicBezTo>
                <a:cubicBezTo>
                  <a:pt x="91928" y="641"/>
                  <a:pt x="91634" y="663"/>
                  <a:pt x="91340" y="708"/>
                </a:cubicBezTo>
                <a:cubicBezTo>
                  <a:pt x="89842" y="931"/>
                  <a:pt x="88518" y="1746"/>
                  <a:pt x="87501" y="2959"/>
                </a:cubicBezTo>
                <a:cubicBezTo>
                  <a:pt x="86019" y="2303"/>
                  <a:pt x="84430" y="1977"/>
                  <a:pt x="82842" y="1977"/>
                </a:cubicBezTo>
                <a:cubicBezTo>
                  <a:pt x="79725" y="1977"/>
                  <a:pt x="76617" y="3234"/>
                  <a:pt x="74350" y="5719"/>
                </a:cubicBezTo>
                <a:cubicBezTo>
                  <a:pt x="73492" y="6667"/>
                  <a:pt x="72830" y="7705"/>
                  <a:pt x="72322" y="8806"/>
                </a:cubicBezTo>
                <a:cubicBezTo>
                  <a:pt x="71041" y="8222"/>
                  <a:pt x="69569" y="7918"/>
                  <a:pt x="68015" y="7918"/>
                </a:cubicBezTo>
                <a:cubicBezTo>
                  <a:pt x="66458" y="7918"/>
                  <a:pt x="64818" y="8223"/>
                  <a:pt x="63207" y="8854"/>
                </a:cubicBezTo>
                <a:cubicBezTo>
                  <a:pt x="62190" y="8298"/>
                  <a:pt x="61067" y="7858"/>
                  <a:pt x="59854" y="7572"/>
                </a:cubicBezTo>
                <a:cubicBezTo>
                  <a:pt x="58791" y="7322"/>
                  <a:pt x="57740" y="7202"/>
                  <a:pt x="56727" y="7202"/>
                </a:cubicBezTo>
                <a:cubicBezTo>
                  <a:pt x="53910" y="7202"/>
                  <a:pt x="51396" y="8128"/>
                  <a:pt x="49791" y="9733"/>
                </a:cubicBezTo>
                <a:cubicBezTo>
                  <a:pt x="48932" y="9525"/>
                  <a:pt x="48025" y="9418"/>
                  <a:pt x="47090" y="9418"/>
                </a:cubicBezTo>
                <a:cubicBezTo>
                  <a:pt x="45545" y="9418"/>
                  <a:pt x="43926" y="9711"/>
                  <a:pt x="42329" y="10332"/>
                </a:cubicBezTo>
                <a:cubicBezTo>
                  <a:pt x="41317" y="9781"/>
                  <a:pt x="40189" y="9336"/>
                  <a:pt x="38976" y="9050"/>
                </a:cubicBezTo>
                <a:cubicBezTo>
                  <a:pt x="37912" y="8806"/>
                  <a:pt x="36865" y="8688"/>
                  <a:pt x="35857" y="8688"/>
                </a:cubicBezTo>
                <a:cubicBezTo>
                  <a:pt x="34416" y="8688"/>
                  <a:pt x="33057" y="8929"/>
                  <a:pt x="31847" y="9384"/>
                </a:cubicBezTo>
                <a:cubicBezTo>
                  <a:pt x="29772" y="8116"/>
                  <a:pt x="27541" y="7495"/>
                  <a:pt x="25500" y="7495"/>
                </a:cubicBezTo>
                <a:cubicBezTo>
                  <a:pt x="23806" y="7495"/>
                  <a:pt x="22244" y="7923"/>
                  <a:pt x="21011" y="8764"/>
                </a:cubicBezTo>
                <a:cubicBezTo>
                  <a:pt x="20969" y="8610"/>
                  <a:pt x="20926" y="8478"/>
                  <a:pt x="20879" y="8345"/>
                </a:cubicBezTo>
                <a:cubicBezTo>
                  <a:pt x="19289" y="3346"/>
                  <a:pt x="15253" y="0"/>
                  <a:pt x="11224" y="0"/>
                </a:cubicBezTo>
                <a:close/>
              </a:path>
            </a:pathLst>
          </a:custGeom>
          <a:solidFill>
            <a:srgbClr val="FFFFFF">
              <a:alpha val="39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0" y="4705507"/>
            <a:ext cx="9144064" cy="438003"/>
          </a:xfrm>
          <a:custGeom>
            <a:avLst/>
            <a:gdLst/>
            <a:ahLst/>
            <a:cxnLst/>
            <a:rect l="l" t="t" r="r" b="b"/>
            <a:pathLst>
              <a:path w="87612" h="9670" extrusionOk="0">
                <a:moveTo>
                  <a:pt x="18981" y="0"/>
                </a:moveTo>
                <a:cubicBezTo>
                  <a:pt x="15418" y="0"/>
                  <a:pt x="11743" y="156"/>
                  <a:pt x="8077" y="470"/>
                </a:cubicBezTo>
                <a:cubicBezTo>
                  <a:pt x="5387" y="713"/>
                  <a:pt x="2691" y="1020"/>
                  <a:pt x="0" y="1264"/>
                </a:cubicBezTo>
                <a:lnTo>
                  <a:pt x="0" y="9669"/>
                </a:lnTo>
                <a:lnTo>
                  <a:pt x="87611" y="9669"/>
                </a:lnTo>
                <a:lnTo>
                  <a:pt x="87611" y="4023"/>
                </a:lnTo>
                <a:cubicBezTo>
                  <a:pt x="84100" y="3160"/>
                  <a:pt x="79821" y="2609"/>
                  <a:pt x="75033" y="2456"/>
                </a:cubicBezTo>
                <a:cubicBezTo>
                  <a:pt x="74101" y="2429"/>
                  <a:pt x="73160" y="2417"/>
                  <a:pt x="72210" y="2417"/>
                </a:cubicBezTo>
                <a:cubicBezTo>
                  <a:pt x="65222" y="2417"/>
                  <a:pt x="57810" y="3055"/>
                  <a:pt x="50755" y="3097"/>
                </a:cubicBezTo>
                <a:cubicBezTo>
                  <a:pt x="48196" y="3097"/>
                  <a:pt x="45660" y="3028"/>
                  <a:pt x="43430" y="2763"/>
                </a:cubicBezTo>
                <a:cubicBezTo>
                  <a:pt x="40670" y="2456"/>
                  <a:pt x="38462" y="1878"/>
                  <a:pt x="36015" y="1418"/>
                </a:cubicBezTo>
                <a:cubicBezTo>
                  <a:pt x="31114" y="477"/>
                  <a:pt x="25219" y="0"/>
                  <a:pt x="18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/>
          <p:nvPr/>
        </p:nvSpPr>
        <p:spPr>
          <a:xfrm>
            <a:off x="-69775" y="165425"/>
            <a:ext cx="1259352" cy="300351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7"/>
          <p:cNvSpPr/>
          <p:nvPr/>
        </p:nvSpPr>
        <p:spPr>
          <a:xfrm>
            <a:off x="8824751" y="465768"/>
            <a:ext cx="612062" cy="147480"/>
          </a:xfrm>
          <a:custGeom>
            <a:avLst/>
            <a:gdLst/>
            <a:ahLst/>
            <a:cxnLst/>
            <a:rect l="l" t="t" r="r" b="b"/>
            <a:pathLst>
              <a:path w="5694" h="1372" extrusionOk="0">
                <a:moveTo>
                  <a:pt x="2405" y="0"/>
                </a:moveTo>
                <a:cubicBezTo>
                  <a:pt x="2251" y="0"/>
                  <a:pt x="2119" y="90"/>
                  <a:pt x="2034" y="201"/>
                </a:cubicBezTo>
                <a:cubicBezTo>
                  <a:pt x="1875" y="334"/>
                  <a:pt x="1790" y="530"/>
                  <a:pt x="1722" y="752"/>
                </a:cubicBezTo>
                <a:cubicBezTo>
                  <a:pt x="1637" y="710"/>
                  <a:pt x="1547" y="662"/>
                  <a:pt x="1457" y="662"/>
                </a:cubicBezTo>
                <a:cubicBezTo>
                  <a:pt x="1372" y="689"/>
                  <a:pt x="1282" y="773"/>
                  <a:pt x="1282" y="863"/>
                </a:cubicBezTo>
                <a:cubicBezTo>
                  <a:pt x="1199" y="767"/>
                  <a:pt x="1081" y="712"/>
                  <a:pt x="961" y="712"/>
                </a:cubicBezTo>
                <a:cubicBezTo>
                  <a:pt x="889" y="712"/>
                  <a:pt x="818" y="732"/>
                  <a:pt x="752" y="773"/>
                </a:cubicBezTo>
                <a:cubicBezTo>
                  <a:pt x="599" y="863"/>
                  <a:pt x="509" y="1059"/>
                  <a:pt x="376" y="1192"/>
                </a:cubicBezTo>
                <a:cubicBezTo>
                  <a:pt x="286" y="1261"/>
                  <a:pt x="90" y="1324"/>
                  <a:pt x="0" y="1351"/>
                </a:cubicBezTo>
                <a:lnTo>
                  <a:pt x="5694" y="1372"/>
                </a:lnTo>
                <a:cubicBezTo>
                  <a:pt x="5477" y="1324"/>
                  <a:pt x="5233" y="1282"/>
                  <a:pt x="5101" y="1038"/>
                </a:cubicBezTo>
                <a:cubicBezTo>
                  <a:pt x="5032" y="953"/>
                  <a:pt x="5011" y="842"/>
                  <a:pt x="4921" y="795"/>
                </a:cubicBezTo>
                <a:cubicBezTo>
                  <a:pt x="4895" y="775"/>
                  <a:pt x="4869" y="768"/>
                  <a:pt x="4842" y="768"/>
                </a:cubicBezTo>
                <a:cubicBezTo>
                  <a:pt x="4780" y="768"/>
                  <a:pt x="4712" y="809"/>
                  <a:pt x="4635" y="842"/>
                </a:cubicBezTo>
                <a:cubicBezTo>
                  <a:pt x="4613" y="842"/>
                  <a:pt x="4592" y="863"/>
                  <a:pt x="4571" y="863"/>
                </a:cubicBezTo>
                <a:cubicBezTo>
                  <a:pt x="4550" y="842"/>
                  <a:pt x="4550" y="821"/>
                  <a:pt x="4523" y="795"/>
                </a:cubicBezTo>
                <a:cubicBezTo>
                  <a:pt x="4460" y="689"/>
                  <a:pt x="4439" y="509"/>
                  <a:pt x="4349" y="397"/>
                </a:cubicBezTo>
                <a:cubicBezTo>
                  <a:pt x="4278" y="313"/>
                  <a:pt x="4182" y="274"/>
                  <a:pt x="4088" y="274"/>
                </a:cubicBezTo>
                <a:cubicBezTo>
                  <a:pt x="4033" y="274"/>
                  <a:pt x="3979" y="287"/>
                  <a:pt x="3930" y="313"/>
                </a:cubicBezTo>
                <a:cubicBezTo>
                  <a:pt x="3798" y="397"/>
                  <a:pt x="3708" y="556"/>
                  <a:pt x="3665" y="710"/>
                </a:cubicBezTo>
                <a:cubicBezTo>
                  <a:pt x="3554" y="599"/>
                  <a:pt x="3443" y="487"/>
                  <a:pt x="3310" y="445"/>
                </a:cubicBezTo>
                <a:cubicBezTo>
                  <a:pt x="3268" y="430"/>
                  <a:pt x="3224" y="422"/>
                  <a:pt x="3180" y="422"/>
                </a:cubicBezTo>
                <a:cubicBezTo>
                  <a:pt x="3085" y="422"/>
                  <a:pt x="2989" y="457"/>
                  <a:pt x="2913" y="530"/>
                </a:cubicBezTo>
                <a:cubicBezTo>
                  <a:pt x="2802" y="291"/>
                  <a:pt x="2627" y="27"/>
                  <a:pt x="240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7"/>
          <p:cNvSpPr/>
          <p:nvPr/>
        </p:nvSpPr>
        <p:spPr>
          <a:xfrm>
            <a:off x="279863" y="601778"/>
            <a:ext cx="177302" cy="175063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7"/>
          <p:cNvSpPr/>
          <p:nvPr/>
        </p:nvSpPr>
        <p:spPr>
          <a:xfrm>
            <a:off x="566075" y="735275"/>
            <a:ext cx="250671" cy="247440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"/>
          <p:cNvSpPr/>
          <p:nvPr/>
        </p:nvSpPr>
        <p:spPr>
          <a:xfrm flipH="1">
            <a:off x="3919600" y="721375"/>
            <a:ext cx="841871" cy="201949"/>
          </a:xfrm>
          <a:custGeom>
            <a:avLst/>
            <a:gdLst/>
            <a:ahLst/>
            <a:cxnLst/>
            <a:rect l="l" t="t" r="r" b="b"/>
            <a:pathLst>
              <a:path w="6002" h="1440" extrusionOk="0">
                <a:moveTo>
                  <a:pt x="2475" y="0"/>
                </a:moveTo>
                <a:cubicBezTo>
                  <a:pt x="2353" y="0"/>
                  <a:pt x="2221" y="79"/>
                  <a:pt x="2141" y="179"/>
                </a:cubicBezTo>
                <a:cubicBezTo>
                  <a:pt x="1987" y="332"/>
                  <a:pt x="1876" y="555"/>
                  <a:pt x="1812" y="777"/>
                </a:cubicBezTo>
                <a:cubicBezTo>
                  <a:pt x="1739" y="738"/>
                  <a:pt x="1665" y="703"/>
                  <a:pt x="1594" y="703"/>
                </a:cubicBezTo>
                <a:cubicBezTo>
                  <a:pt x="1578" y="703"/>
                  <a:pt x="1563" y="704"/>
                  <a:pt x="1547" y="708"/>
                </a:cubicBezTo>
                <a:cubicBezTo>
                  <a:pt x="1436" y="708"/>
                  <a:pt x="1346" y="798"/>
                  <a:pt x="1346" y="909"/>
                </a:cubicBezTo>
                <a:cubicBezTo>
                  <a:pt x="1249" y="796"/>
                  <a:pt x="1125" y="737"/>
                  <a:pt x="1002" y="737"/>
                </a:cubicBezTo>
                <a:cubicBezTo>
                  <a:pt x="931" y="737"/>
                  <a:pt x="860" y="757"/>
                  <a:pt x="795" y="798"/>
                </a:cubicBezTo>
                <a:cubicBezTo>
                  <a:pt x="621" y="909"/>
                  <a:pt x="531" y="1105"/>
                  <a:pt x="377" y="1238"/>
                </a:cubicBezTo>
                <a:cubicBezTo>
                  <a:pt x="287" y="1328"/>
                  <a:pt x="91" y="1391"/>
                  <a:pt x="1" y="1418"/>
                </a:cubicBezTo>
                <a:lnTo>
                  <a:pt x="6002" y="1439"/>
                </a:lnTo>
                <a:cubicBezTo>
                  <a:pt x="5763" y="1391"/>
                  <a:pt x="5498" y="1328"/>
                  <a:pt x="5366" y="1105"/>
                </a:cubicBezTo>
                <a:cubicBezTo>
                  <a:pt x="5318" y="994"/>
                  <a:pt x="5276" y="888"/>
                  <a:pt x="5207" y="819"/>
                </a:cubicBezTo>
                <a:cubicBezTo>
                  <a:pt x="5176" y="807"/>
                  <a:pt x="5145" y="802"/>
                  <a:pt x="5113" y="802"/>
                </a:cubicBezTo>
                <a:cubicBezTo>
                  <a:pt x="5038" y="802"/>
                  <a:pt x="4964" y="832"/>
                  <a:pt x="4900" y="862"/>
                </a:cubicBezTo>
                <a:cubicBezTo>
                  <a:pt x="4885" y="881"/>
                  <a:pt x="4859" y="897"/>
                  <a:pt x="4836" y="897"/>
                </a:cubicBezTo>
                <a:cubicBezTo>
                  <a:pt x="4826" y="897"/>
                  <a:pt x="4817" y="894"/>
                  <a:pt x="4810" y="888"/>
                </a:cubicBezTo>
                <a:cubicBezTo>
                  <a:pt x="4789" y="888"/>
                  <a:pt x="4789" y="862"/>
                  <a:pt x="4768" y="841"/>
                </a:cubicBezTo>
                <a:cubicBezTo>
                  <a:pt x="4704" y="708"/>
                  <a:pt x="4656" y="533"/>
                  <a:pt x="4572" y="422"/>
                </a:cubicBezTo>
                <a:cubicBezTo>
                  <a:pt x="4503" y="327"/>
                  <a:pt x="4408" y="283"/>
                  <a:pt x="4314" y="283"/>
                </a:cubicBezTo>
                <a:cubicBezTo>
                  <a:pt x="4256" y="283"/>
                  <a:pt x="4198" y="300"/>
                  <a:pt x="4148" y="332"/>
                </a:cubicBezTo>
                <a:cubicBezTo>
                  <a:pt x="3994" y="401"/>
                  <a:pt x="3910" y="555"/>
                  <a:pt x="3862" y="729"/>
                </a:cubicBezTo>
                <a:cubicBezTo>
                  <a:pt x="3751" y="623"/>
                  <a:pt x="3618" y="512"/>
                  <a:pt x="3486" y="465"/>
                </a:cubicBezTo>
                <a:cubicBezTo>
                  <a:pt x="3431" y="442"/>
                  <a:pt x="3377" y="430"/>
                  <a:pt x="3324" y="430"/>
                </a:cubicBezTo>
                <a:cubicBezTo>
                  <a:pt x="3228" y="430"/>
                  <a:pt x="3139" y="469"/>
                  <a:pt x="3067" y="555"/>
                </a:cubicBezTo>
                <a:cubicBezTo>
                  <a:pt x="2935" y="290"/>
                  <a:pt x="2781" y="25"/>
                  <a:pt x="2517" y="4"/>
                </a:cubicBezTo>
                <a:cubicBezTo>
                  <a:pt x="2503" y="2"/>
                  <a:pt x="2489" y="0"/>
                  <a:pt x="24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7"/>
          <p:cNvSpPr txBox="1">
            <a:spLocks noGrp="1"/>
          </p:cNvSpPr>
          <p:nvPr>
            <p:ph type="title"/>
          </p:nvPr>
        </p:nvSpPr>
        <p:spPr>
          <a:xfrm>
            <a:off x="1253300" y="990150"/>
            <a:ext cx="386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7"/>
          <p:cNvSpPr txBox="1">
            <a:spLocks noGrp="1"/>
          </p:cNvSpPr>
          <p:nvPr>
            <p:ph type="subTitle" idx="1"/>
          </p:nvPr>
        </p:nvSpPr>
        <p:spPr>
          <a:xfrm>
            <a:off x="1253300" y="1562838"/>
            <a:ext cx="3862500" cy="17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75" name="Google Shape;175;p7"/>
          <p:cNvSpPr>
            <a:spLocks noGrp="1"/>
          </p:cNvSpPr>
          <p:nvPr>
            <p:ph type="pic" idx="2"/>
          </p:nvPr>
        </p:nvSpPr>
        <p:spPr>
          <a:xfrm>
            <a:off x="5591353" y="711857"/>
            <a:ext cx="2682600" cy="3406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76" name="Google Shape;176;p7"/>
          <p:cNvGrpSpPr/>
          <p:nvPr/>
        </p:nvGrpSpPr>
        <p:grpSpPr>
          <a:xfrm>
            <a:off x="8567745" y="3824967"/>
            <a:ext cx="841821" cy="1082123"/>
            <a:chOff x="1307321" y="654999"/>
            <a:chExt cx="1131632" cy="1454661"/>
          </a:xfrm>
        </p:grpSpPr>
        <p:sp>
          <p:nvSpPr>
            <p:cNvPr id="177" name="Google Shape;177;p7"/>
            <p:cNvSpPr/>
            <p:nvPr/>
          </p:nvSpPr>
          <p:spPr>
            <a:xfrm>
              <a:off x="1307321" y="654999"/>
              <a:ext cx="1131632" cy="1021965"/>
            </a:xfrm>
            <a:custGeom>
              <a:avLst/>
              <a:gdLst/>
              <a:ahLst/>
              <a:cxnLst/>
              <a:rect l="l" t="t" r="r" b="b"/>
              <a:pathLst>
                <a:path w="25735" h="23241" extrusionOk="0">
                  <a:moveTo>
                    <a:pt x="15539" y="0"/>
                  </a:moveTo>
                  <a:cubicBezTo>
                    <a:pt x="12250" y="0"/>
                    <a:pt x="9602" y="3379"/>
                    <a:pt x="9602" y="7547"/>
                  </a:cubicBezTo>
                  <a:lnTo>
                    <a:pt x="9602" y="7833"/>
                  </a:lnTo>
                  <a:cubicBezTo>
                    <a:pt x="9181" y="7709"/>
                    <a:pt x="8736" y="7647"/>
                    <a:pt x="8276" y="7647"/>
                  </a:cubicBezTo>
                  <a:cubicBezTo>
                    <a:pt x="6379" y="7647"/>
                    <a:pt x="4247" y="8691"/>
                    <a:pt x="2648" y="10593"/>
                  </a:cubicBezTo>
                  <a:cubicBezTo>
                    <a:pt x="223" y="13527"/>
                    <a:pt x="0" y="17367"/>
                    <a:pt x="2187" y="19178"/>
                  </a:cubicBezTo>
                  <a:cubicBezTo>
                    <a:pt x="2947" y="19817"/>
                    <a:pt x="3890" y="20121"/>
                    <a:pt x="4905" y="20121"/>
                  </a:cubicBezTo>
                  <a:cubicBezTo>
                    <a:pt x="5539" y="20121"/>
                    <a:pt x="6202" y="20002"/>
                    <a:pt x="6864" y="19771"/>
                  </a:cubicBezTo>
                  <a:cubicBezTo>
                    <a:pt x="8257" y="21869"/>
                    <a:pt x="10619" y="23240"/>
                    <a:pt x="13310" y="23240"/>
                  </a:cubicBezTo>
                  <a:cubicBezTo>
                    <a:pt x="16731" y="23240"/>
                    <a:pt x="19644" y="21032"/>
                    <a:pt x="20656" y="17965"/>
                  </a:cubicBezTo>
                  <a:cubicBezTo>
                    <a:pt x="20725" y="17968"/>
                    <a:pt x="20795" y="17969"/>
                    <a:pt x="20864" y="17969"/>
                  </a:cubicBezTo>
                  <a:cubicBezTo>
                    <a:pt x="21868" y="17969"/>
                    <a:pt x="22783" y="17680"/>
                    <a:pt x="23526" y="17081"/>
                  </a:cubicBezTo>
                  <a:cubicBezTo>
                    <a:pt x="25735" y="15296"/>
                    <a:pt x="25602" y="11456"/>
                    <a:pt x="23198" y="8496"/>
                  </a:cubicBezTo>
                  <a:cubicBezTo>
                    <a:pt x="22668" y="7833"/>
                    <a:pt x="22070" y="7283"/>
                    <a:pt x="21450" y="6822"/>
                  </a:cubicBezTo>
                  <a:cubicBezTo>
                    <a:pt x="21164" y="3003"/>
                    <a:pt x="18627" y="0"/>
                    <a:pt x="15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1876952" y="1126611"/>
              <a:ext cx="81569" cy="983049"/>
            </a:xfrm>
            <a:custGeom>
              <a:avLst/>
              <a:gdLst/>
              <a:ahLst/>
              <a:cxnLst/>
              <a:rect l="l" t="t" r="r" b="b"/>
              <a:pathLst>
                <a:path w="1855" h="22356" extrusionOk="0">
                  <a:moveTo>
                    <a:pt x="711" y="0"/>
                  </a:moveTo>
                  <a:lnTo>
                    <a:pt x="1" y="22356"/>
                  </a:lnTo>
                  <a:lnTo>
                    <a:pt x="1855" y="22287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7"/>
          <p:cNvGrpSpPr/>
          <p:nvPr/>
        </p:nvGrpSpPr>
        <p:grpSpPr>
          <a:xfrm>
            <a:off x="519507" y="3476387"/>
            <a:ext cx="841828" cy="1390596"/>
            <a:chOff x="267900" y="392875"/>
            <a:chExt cx="1039422" cy="1716785"/>
          </a:xfrm>
        </p:grpSpPr>
        <p:sp>
          <p:nvSpPr>
            <p:cNvPr id="180" name="Google Shape;180;p7"/>
            <p:cNvSpPr/>
            <p:nvPr/>
          </p:nvSpPr>
          <p:spPr>
            <a:xfrm>
              <a:off x="267900" y="392875"/>
              <a:ext cx="1039422" cy="1222831"/>
            </a:xfrm>
            <a:custGeom>
              <a:avLst/>
              <a:gdLst/>
              <a:ahLst/>
              <a:cxnLst/>
              <a:rect l="l" t="t" r="r" b="b"/>
              <a:pathLst>
                <a:path w="23638" h="27809" extrusionOk="0">
                  <a:moveTo>
                    <a:pt x="12964" y="0"/>
                  </a:moveTo>
                  <a:cubicBezTo>
                    <a:pt x="9950" y="0"/>
                    <a:pt x="7434" y="2963"/>
                    <a:pt x="7304" y="6692"/>
                  </a:cubicBezTo>
                  <a:cubicBezTo>
                    <a:pt x="7283" y="7222"/>
                    <a:pt x="7325" y="7751"/>
                    <a:pt x="7394" y="8255"/>
                  </a:cubicBezTo>
                  <a:cubicBezTo>
                    <a:pt x="6070" y="8964"/>
                    <a:pt x="4990" y="10310"/>
                    <a:pt x="4412" y="11988"/>
                  </a:cubicBezTo>
                  <a:cubicBezTo>
                    <a:pt x="4015" y="12094"/>
                    <a:pt x="3645" y="12253"/>
                    <a:pt x="3290" y="12449"/>
                  </a:cubicBezTo>
                  <a:cubicBezTo>
                    <a:pt x="620" y="13996"/>
                    <a:pt x="1" y="17920"/>
                    <a:pt x="1897" y="21209"/>
                  </a:cubicBezTo>
                  <a:cubicBezTo>
                    <a:pt x="3289" y="23613"/>
                    <a:pt x="5610" y="25016"/>
                    <a:pt x="7798" y="25016"/>
                  </a:cubicBezTo>
                  <a:cubicBezTo>
                    <a:pt x="8040" y="25016"/>
                    <a:pt x="8280" y="24999"/>
                    <a:pt x="8517" y="24964"/>
                  </a:cubicBezTo>
                  <a:cubicBezTo>
                    <a:pt x="9889" y="26728"/>
                    <a:pt x="11806" y="27808"/>
                    <a:pt x="13925" y="27808"/>
                  </a:cubicBezTo>
                  <a:cubicBezTo>
                    <a:pt x="18050" y="27808"/>
                    <a:pt x="21408" y="23725"/>
                    <a:pt x="21472" y="18651"/>
                  </a:cubicBezTo>
                  <a:cubicBezTo>
                    <a:pt x="22663" y="17438"/>
                    <a:pt x="23437" y="15627"/>
                    <a:pt x="23527" y="13577"/>
                  </a:cubicBezTo>
                  <a:cubicBezTo>
                    <a:pt x="23638" y="9891"/>
                    <a:pt x="21408" y="6798"/>
                    <a:pt x="18474" y="6512"/>
                  </a:cubicBezTo>
                  <a:cubicBezTo>
                    <a:pt x="18363" y="2958"/>
                    <a:pt x="16064" y="93"/>
                    <a:pt x="13130" y="3"/>
                  </a:cubicBezTo>
                  <a:cubicBezTo>
                    <a:pt x="13075" y="1"/>
                    <a:pt x="13019" y="0"/>
                    <a:pt x="129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861804" y="1126611"/>
              <a:ext cx="80602" cy="983049"/>
            </a:xfrm>
            <a:custGeom>
              <a:avLst/>
              <a:gdLst/>
              <a:ahLst/>
              <a:cxnLst/>
              <a:rect l="l" t="t" r="r" b="b"/>
              <a:pathLst>
                <a:path w="1833" h="22356" extrusionOk="0">
                  <a:moveTo>
                    <a:pt x="705" y="0"/>
                  </a:moveTo>
                  <a:lnTo>
                    <a:pt x="0" y="22356"/>
                  </a:lnTo>
                  <a:lnTo>
                    <a:pt x="0" y="22356"/>
                  </a:lnTo>
                  <a:lnTo>
                    <a:pt x="1833" y="22287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7"/>
          <p:cNvSpPr/>
          <p:nvPr/>
        </p:nvSpPr>
        <p:spPr>
          <a:xfrm>
            <a:off x="8702325" y="-45775"/>
            <a:ext cx="467251" cy="4144294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7"/>
          <p:cNvSpPr/>
          <p:nvPr/>
        </p:nvSpPr>
        <p:spPr>
          <a:xfrm rot="10800000">
            <a:off x="-25576" y="1044981"/>
            <a:ext cx="467251" cy="4144294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4"/>
          <p:cNvSpPr/>
          <p:nvPr/>
        </p:nvSpPr>
        <p:spPr>
          <a:xfrm>
            <a:off x="184102" y="287102"/>
            <a:ext cx="1046554" cy="251064"/>
          </a:xfrm>
          <a:custGeom>
            <a:avLst/>
            <a:gdLst/>
            <a:ahLst/>
            <a:cxnLst/>
            <a:rect l="l" t="t" r="r" b="b"/>
            <a:pathLst>
              <a:path w="6002" h="1440" extrusionOk="0">
                <a:moveTo>
                  <a:pt x="2475" y="0"/>
                </a:moveTo>
                <a:cubicBezTo>
                  <a:pt x="2353" y="0"/>
                  <a:pt x="2221" y="79"/>
                  <a:pt x="2141" y="179"/>
                </a:cubicBezTo>
                <a:cubicBezTo>
                  <a:pt x="1987" y="332"/>
                  <a:pt x="1876" y="555"/>
                  <a:pt x="1812" y="777"/>
                </a:cubicBezTo>
                <a:cubicBezTo>
                  <a:pt x="1739" y="738"/>
                  <a:pt x="1665" y="703"/>
                  <a:pt x="1594" y="703"/>
                </a:cubicBezTo>
                <a:cubicBezTo>
                  <a:pt x="1578" y="703"/>
                  <a:pt x="1563" y="704"/>
                  <a:pt x="1547" y="708"/>
                </a:cubicBezTo>
                <a:cubicBezTo>
                  <a:pt x="1436" y="708"/>
                  <a:pt x="1346" y="798"/>
                  <a:pt x="1346" y="909"/>
                </a:cubicBezTo>
                <a:cubicBezTo>
                  <a:pt x="1249" y="796"/>
                  <a:pt x="1125" y="737"/>
                  <a:pt x="1002" y="737"/>
                </a:cubicBezTo>
                <a:cubicBezTo>
                  <a:pt x="931" y="737"/>
                  <a:pt x="860" y="757"/>
                  <a:pt x="795" y="798"/>
                </a:cubicBezTo>
                <a:cubicBezTo>
                  <a:pt x="621" y="909"/>
                  <a:pt x="531" y="1105"/>
                  <a:pt x="377" y="1238"/>
                </a:cubicBezTo>
                <a:cubicBezTo>
                  <a:pt x="287" y="1328"/>
                  <a:pt x="91" y="1391"/>
                  <a:pt x="1" y="1418"/>
                </a:cubicBezTo>
                <a:lnTo>
                  <a:pt x="6002" y="1439"/>
                </a:lnTo>
                <a:cubicBezTo>
                  <a:pt x="5763" y="1391"/>
                  <a:pt x="5498" y="1328"/>
                  <a:pt x="5366" y="1105"/>
                </a:cubicBezTo>
                <a:cubicBezTo>
                  <a:pt x="5318" y="994"/>
                  <a:pt x="5276" y="888"/>
                  <a:pt x="5207" y="819"/>
                </a:cubicBezTo>
                <a:cubicBezTo>
                  <a:pt x="5176" y="807"/>
                  <a:pt x="5145" y="802"/>
                  <a:pt x="5113" y="802"/>
                </a:cubicBezTo>
                <a:cubicBezTo>
                  <a:pt x="5038" y="802"/>
                  <a:pt x="4964" y="832"/>
                  <a:pt x="4900" y="862"/>
                </a:cubicBezTo>
                <a:cubicBezTo>
                  <a:pt x="4885" y="881"/>
                  <a:pt x="4859" y="897"/>
                  <a:pt x="4836" y="897"/>
                </a:cubicBezTo>
                <a:cubicBezTo>
                  <a:pt x="4826" y="897"/>
                  <a:pt x="4817" y="894"/>
                  <a:pt x="4810" y="888"/>
                </a:cubicBezTo>
                <a:cubicBezTo>
                  <a:pt x="4789" y="888"/>
                  <a:pt x="4789" y="862"/>
                  <a:pt x="4768" y="841"/>
                </a:cubicBezTo>
                <a:cubicBezTo>
                  <a:pt x="4704" y="708"/>
                  <a:pt x="4656" y="533"/>
                  <a:pt x="4572" y="422"/>
                </a:cubicBezTo>
                <a:cubicBezTo>
                  <a:pt x="4503" y="327"/>
                  <a:pt x="4408" y="283"/>
                  <a:pt x="4314" y="283"/>
                </a:cubicBezTo>
                <a:cubicBezTo>
                  <a:pt x="4256" y="283"/>
                  <a:pt x="4198" y="300"/>
                  <a:pt x="4148" y="332"/>
                </a:cubicBezTo>
                <a:cubicBezTo>
                  <a:pt x="3994" y="401"/>
                  <a:pt x="3910" y="555"/>
                  <a:pt x="3862" y="729"/>
                </a:cubicBezTo>
                <a:cubicBezTo>
                  <a:pt x="3751" y="623"/>
                  <a:pt x="3618" y="512"/>
                  <a:pt x="3486" y="465"/>
                </a:cubicBezTo>
                <a:cubicBezTo>
                  <a:pt x="3431" y="442"/>
                  <a:pt x="3377" y="430"/>
                  <a:pt x="3324" y="430"/>
                </a:cubicBezTo>
                <a:cubicBezTo>
                  <a:pt x="3228" y="430"/>
                  <a:pt x="3139" y="469"/>
                  <a:pt x="3067" y="555"/>
                </a:cubicBezTo>
                <a:cubicBezTo>
                  <a:pt x="2935" y="290"/>
                  <a:pt x="2781" y="25"/>
                  <a:pt x="2517" y="4"/>
                </a:cubicBezTo>
                <a:cubicBezTo>
                  <a:pt x="2503" y="2"/>
                  <a:pt x="2489" y="0"/>
                  <a:pt x="24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4"/>
          <p:cNvSpPr/>
          <p:nvPr/>
        </p:nvSpPr>
        <p:spPr>
          <a:xfrm>
            <a:off x="8284112" y="1216002"/>
            <a:ext cx="1035824" cy="249574"/>
          </a:xfrm>
          <a:custGeom>
            <a:avLst/>
            <a:gdLst/>
            <a:ahLst/>
            <a:cxnLst/>
            <a:rect l="l" t="t" r="r" b="b"/>
            <a:pathLst>
              <a:path w="5694" h="1372" extrusionOk="0">
                <a:moveTo>
                  <a:pt x="2405" y="0"/>
                </a:moveTo>
                <a:cubicBezTo>
                  <a:pt x="2251" y="0"/>
                  <a:pt x="2119" y="90"/>
                  <a:pt x="2034" y="201"/>
                </a:cubicBezTo>
                <a:cubicBezTo>
                  <a:pt x="1875" y="334"/>
                  <a:pt x="1790" y="530"/>
                  <a:pt x="1722" y="752"/>
                </a:cubicBezTo>
                <a:cubicBezTo>
                  <a:pt x="1637" y="710"/>
                  <a:pt x="1547" y="662"/>
                  <a:pt x="1457" y="662"/>
                </a:cubicBezTo>
                <a:cubicBezTo>
                  <a:pt x="1372" y="689"/>
                  <a:pt x="1282" y="773"/>
                  <a:pt x="1282" y="863"/>
                </a:cubicBezTo>
                <a:cubicBezTo>
                  <a:pt x="1199" y="767"/>
                  <a:pt x="1081" y="712"/>
                  <a:pt x="961" y="712"/>
                </a:cubicBezTo>
                <a:cubicBezTo>
                  <a:pt x="889" y="712"/>
                  <a:pt x="818" y="732"/>
                  <a:pt x="752" y="773"/>
                </a:cubicBezTo>
                <a:cubicBezTo>
                  <a:pt x="599" y="863"/>
                  <a:pt x="509" y="1059"/>
                  <a:pt x="376" y="1192"/>
                </a:cubicBezTo>
                <a:cubicBezTo>
                  <a:pt x="286" y="1261"/>
                  <a:pt x="90" y="1324"/>
                  <a:pt x="0" y="1351"/>
                </a:cubicBezTo>
                <a:lnTo>
                  <a:pt x="5694" y="1372"/>
                </a:lnTo>
                <a:cubicBezTo>
                  <a:pt x="5477" y="1324"/>
                  <a:pt x="5233" y="1282"/>
                  <a:pt x="5101" y="1038"/>
                </a:cubicBezTo>
                <a:cubicBezTo>
                  <a:pt x="5032" y="953"/>
                  <a:pt x="5011" y="842"/>
                  <a:pt x="4921" y="795"/>
                </a:cubicBezTo>
                <a:cubicBezTo>
                  <a:pt x="4895" y="775"/>
                  <a:pt x="4869" y="768"/>
                  <a:pt x="4842" y="768"/>
                </a:cubicBezTo>
                <a:cubicBezTo>
                  <a:pt x="4780" y="768"/>
                  <a:pt x="4712" y="809"/>
                  <a:pt x="4635" y="842"/>
                </a:cubicBezTo>
                <a:cubicBezTo>
                  <a:pt x="4613" y="842"/>
                  <a:pt x="4592" y="863"/>
                  <a:pt x="4571" y="863"/>
                </a:cubicBezTo>
                <a:cubicBezTo>
                  <a:pt x="4550" y="842"/>
                  <a:pt x="4550" y="821"/>
                  <a:pt x="4523" y="795"/>
                </a:cubicBezTo>
                <a:cubicBezTo>
                  <a:pt x="4460" y="689"/>
                  <a:pt x="4439" y="509"/>
                  <a:pt x="4349" y="397"/>
                </a:cubicBezTo>
                <a:cubicBezTo>
                  <a:pt x="4278" y="313"/>
                  <a:pt x="4182" y="274"/>
                  <a:pt x="4088" y="274"/>
                </a:cubicBezTo>
                <a:cubicBezTo>
                  <a:pt x="4033" y="274"/>
                  <a:pt x="3979" y="287"/>
                  <a:pt x="3930" y="313"/>
                </a:cubicBezTo>
                <a:cubicBezTo>
                  <a:pt x="3798" y="397"/>
                  <a:pt x="3708" y="556"/>
                  <a:pt x="3665" y="710"/>
                </a:cubicBezTo>
                <a:cubicBezTo>
                  <a:pt x="3554" y="599"/>
                  <a:pt x="3443" y="487"/>
                  <a:pt x="3310" y="445"/>
                </a:cubicBezTo>
                <a:cubicBezTo>
                  <a:pt x="3268" y="430"/>
                  <a:pt x="3224" y="422"/>
                  <a:pt x="3180" y="422"/>
                </a:cubicBezTo>
                <a:cubicBezTo>
                  <a:pt x="3085" y="422"/>
                  <a:pt x="2989" y="457"/>
                  <a:pt x="2913" y="530"/>
                </a:cubicBezTo>
                <a:cubicBezTo>
                  <a:pt x="2802" y="291"/>
                  <a:pt x="2627" y="27"/>
                  <a:pt x="240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4"/>
          <p:cNvSpPr/>
          <p:nvPr/>
        </p:nvSpPr>
        <p:spPr>
          <a:xfrm>
            <a:off x="-1061200" y="3009775"/>
            <a:ext cx="11225986" cy="3987262"/>
          </a:xfrm>
          <a:custGeom>
            <a:avLst/>
            <a:gdLst/>
            <a:ahLst/>
            <a:cxnLst/>
            <a:rect l="l" t="t" r="r" b="b"/>
            <a:pathLst>
              <a:path w="105159" h="44599" extrusionOk="0">
                <a:moveTo>
                  <a:pt x="11224" y="0"/>
                </a:moveTo>
                <a:cubicBezTo>
                  <a:pt x="10502" y="0"/>
                  <a:pt x="9781" y="108"/>
                  <a:pt x="9073" y="332"/>
                </a:cubicBezTo>
                <a:cubicBezTo>
                  <a:pt x="4704" y="1725"/>
                  <a:pt x="2474" y="7106"/>
                  <a:pt x="3777" y="12646"/>
                </a:cubicBezTo>
                <a:cubicBezTo>
                  <a:pt x="3094" y="13573"/>
                  <a:pt x="2495" y="14632"/>
                  <a:pt x="2056" y="15803"/>
                </a:cubicBezTo>
                <a:cubicBezTo>
                  <a:pt x="1" y="21078"/>
                  <a:pt x="1526" y="26570"/>
                  <a:pt x="5456" y="28095"/>
                </a:cubicBezTo>
                <a:cubicBezTo>
                  <a:pt x="6140" y="28363"/>
                  <a:pt x="6856" y="28490"/>
                  <a:pt x="7583" y="28490"/>
                </a:cubicBezTo>
                <a:cubicBezTo>
                  <a:pt x="8355" y="28490"/>
                  <a:pt x="9139" y="28347"/>
                  <a:pt x="9910" y="28074"/>
                </a:cubicBezTo>
                <a:cubicBezTo>
                  <a:pt x="12072" y="31019"/>
                  <a:pt x="15525" y="32772"/>
                  <a:pt x="19177" y="32772"/>
                </a:cubicBezTo>
                <a:cubicBezTo>
                  <a:pt x="20340" y="32772"/>
                  <a:pt x="21523" y="32594"/>
                  <a:pt x="22690" y="32221"/>
                </a:cubicBezTo>
                <a:cubicBezTo>
                  <a:pt x="23596" y="31935"/>
                  <a:pt x="24454" y="31538"/>
                  <a:pt x="25227" y="31072"/>
                </a:cubicBezTo>
                <a:cubicBezTo>
                  <a:pt x="25317" y="31294"/>
                  <a:pt x="25428" y="31538"/>
                  <a:pt x="25534" y="31760"/>
                </a:cubicBezTo>
                <a:cubicBezTo>
                  <a:pt x="27256" y="35378"/>
                  <a:pt x="30613" y="37671"/>
                  <a:pt x="34300" y="38201"/>
                </a:cubicBezTo>
                <a:cubicBezTo>
                  <a:pt x="34628" y="40849"/>
                  <a:pt x="35931" y="43078"/>
                  <a:pt x="38092" y="44074"/>
                </a:cubicBezTo>
                <a:cubicBezTo>
                  <a:pt x="38875" y="44430"/>
                  <a:pt x="39708" y="44599"/>
                  <a:pt x="40557" y="44599"/>
                </a:cubicBezTo>
                <a:cubicBezTo>
                  <a:pt x="43866" y="44599"/>
                  <a:pt x="47424" y="42029"/>
                  <a:pt x="49304" y="37936"/>
                </a:cubicBezTo>
                <a:cubicBezTo>
                  <a:pt x="49765" y="36898"/>
                  <a:pt x="50098" y="35838"/>
                  <a:pt x="50294" y="34806"/>
                </a:cubicBezTo>
                <a:cubicBezTo>
                  <a:pt x="51751" y="35796"/>
                  <a:pt x="53430" y="36458"/>
                  <a:pt x="55172" y="36702"/>
                </a:cubicBezTo>
                <a:cubicBezTo>
                  <a:pt x="55506" y="39371"/>
                  <a:pt x="56830" y="41580"/>
                  <a:pt x="58970" y="42570"/>
                </a:cubicBezTo>
                <a:cubicBezTo>
                  <a:pt x="59758" y="42933"/>
                  <a:pt x="60596" y="43105"/>
                  <a:pt x="61450" y="43105"/>
                </a:cubicBezTo>
                <a:cubicBezTo>
                  <a:pt x="64755" y="43105"/>
                  <a:pt x="68305" y="40524"/>
                  <a:pt x="70182" y="36437"/>
                </a:cubicBezTo>
                <a:cubicBezTo>
                  <a:pt x="71548" y="33455"/>
                  <a:pt x="71723" y="30325"/>
                  <a:pt x="70886" y="27873"/>
                </a:cubicBezTo>
                <a:lnTo>
                  <a:pt x="70886" y="27873"/>
                </a:lnTo>
                <a:cubicBezTo>
                  <a:pt x="72629" y="29133"/>
                  <a:pt x="74949" y="29970"/>
                  <a:pt x="77528" y="30081"/>
                </a:cubicBezTo>
                <a:cubicBezTo>
                  <a:pt x="77732" y="30090"/>
                  <a:pt x="77934" y="30094"/>
                  <a:pt x="78136" y="30094"/>
                </a:cubicBezTo>
                <a:cubicBezTo>
                  <a:pt x="82448" y="30094"/>
                  <a:pt x="86136" y="28114"/>
                  <a:pt x="87527" y="25225"/>
                </a:cubicBezTo>
                <a:cubicBezTo>
                  <a:pt x="87612" y="25336"/>
                  <a:pt x="87723" y="25426"/>
                  <a:pt x="87834" y="25511"/>
                </a:cubicBezTo>
                <a:cubicBezTo>
                  <a:pt x="90340" y="27813"/>
                  <a:pt x="93393" y="28992"/>
                  <a:pt x="96180" y="28992"/>
                </a:cubicBezTo>
                <a:cubicBezTo>
                  <a:pt x="98472" y="28992"/>
                  <a:pt x="100584" y="28195"/>
                  <a:pt x="102065" y="26570"/>
                </a:cubicBezTo>
                <a:cubicBezTo>
                  <a:pt x="105158" y="23196"/>
                  <a:pt x="104406" y="17413"/>
                  <a:pt x="100503" y="13266"/>
                </a:cubicBezTo>
                <a:cubicBezTo>
                  <a:pt x="100635" y="12116"/>
                  <a:pt x="100609" y="10904"/>
                  <a:pt x="100434" y="9670"/>
                </a:cubicBezTo>
                <a:cubicBezTo>
                  <a:pt x="99637" y="4480"/>
                  <a:pt x="96070" y="641"/>
                  <a:pt x="92219" y="641"/>
                </a:cubicBezTo>
                <a:cubicBezTo>
                  <a:pt x="91928" y="641"/>
                  <a:pt x="91634" y="663"/>
                  <a:pt x="91340" y="708"/>
                </a:cubicBezTo>
                <a:cubicBezTo>
                  <a:pt x="89842" y="931"/>
                  <a:pt x="88518" y="1746"/>
                  <a:pt x="87501" y="2959"/>
                </a:cubicBezTo>
                <a:cubicBezTo>
                  <a:pt x="86019" y="2303"/>
                  <a:pt x="84430" y="1977"/>
                  <a:pt x="82842" y="1977"/>
                </a:cubicBezTo>
                <a:cubicBezTo>
                  <a:pt x="79725" y="1977"/>
                  <a:pt x="76617" y="3234"/>
                  <a:pt x="74350" y="5719"/>
                </a:cubicBezTo>
                <a:cubicBezTo>
                  <a:pt x="73492" y="6667"/>
                  <a:pt x="72830" y="7705"/>
                  <a:pt x="72322" y="8806"/>
                </a:cubicBezTo>
                <a:cubicBezTo>
                  <a:pt x="71041" y="8222"/>
                  <a:pt x="69569" y="7918"/>
                  <a:pt x="68015" y="7918"/>
                </a:cubicBezTo>
                <a:cubicBezTo>
                  <a:pt x="66458" y="7918"/>
                  <a:pt x="64818" y="8223"/>
                  <a:pt x="63207" y="8854"/>
                </a:cubicBezTo>
                <a:cubicBezTo>
                  <a:pt x="62190" y="8298"/>
                  <a:pt x="61067" y="7858"/>
                  <a:pt x="59854" y="7572"/>
                </a:cubicBezTo>
                <a:cubicBezTo>
                  <a:pt x="58791" y="7322"/>
                  <a:pt x="57740" y="7202"/>
                  <a:pt x="56727" y="7202"/>
                </a:cubicBezTo>
                <a:cubicBezTo>
                  <a:pt x="53910" y="7202"/>
                  <a:pt x="51396" y="8128"/>
                  <a:pt x="49791" y="9733"/>
                </a:cubicBezTo>
                <a:cubicBezTo>
                  <a:pt x="48932" y="9525"/>
                  <a:pt x="48025" y="9418"/>
                  <a:pt x="47090" y="9418"/>
                </a:cubicBezTo>
                <a:cubicBezTo>
                  <a:pt x="45545" y="9418"/>
                  <a:pt x="43926" y="9711"/>
                  <a:pt x="42329" y="10332"/>
                </a:cubicBezTo>
                <a:cubicBezTo>
                  <a:pt x="41317" y="9781"/>
                  <a:pt x="40189" y="9336"/>
                  <a:pt x="38976" y="9050"/>
                </a:cubicBezTo>
                <a:cubicBezTo>
                  <a:pt x="37912" y="8806"/>
                  <a:pt x="36865" y="8688"/>
                  <a:pt x="35857" y="8688"/>
                </a:cubicBezTo>
                <a:cubicBezTo>
                  <a:pt x="34416" y="8688"/>
                  <a:pt x="33057" y="8929"/>
                  <a:pt x="31847" y="9384"/>
                </a:cubicBezTo>
                <a:cubicBezTo>
                  <a:pt x="29772" y="8116"/>
                  <a:pt x="27541" y="7495"/>
                  <a:pt x="25500" y="7495"/>
                </a:cubicBezTo>
                <a:cubicBezTo>
                  <a:pt x="23806" y="7495"/>
                  <a:pt x="22244" y="7923"/>
                  <a:pt x="21011" y="8764"/>
                </a:cubicBezTo>
                <a:cubicBezTo>
                  <a:pt x="20969" y="8610"/>
                  <a:pt x="20926" y="8478"/>
                  <a:pt x="20879" y="8345"/>
                </a:cubicBezTo>
                <a:cubicBezTo>
                  <a:pt x="19289" y="3346"/>
                  <a:pt x="15253" y="0"/>
                  <a:pt x="11224" y="0"/>
                </a:cubicBezTo>
                <a:close/>
              </a:path>
            </a:pathLst>
          </a:custGeom>
          <a:solidFill>
            <a:srgbClr val="FFFFFF">
              <a:alpha val="39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14"/>
          <p:cNvGrpSpPr/>
          <p:nvPr/>
        </p:nvGrpSpPr>
        <p:grpSpPr>
          <a:xfrm flipH="1">
            <a:off x="861045" y="3609489"/>
            <a:ext cx="991649" cy="1274574"/>
            <a:chOff x="1307321" y="654999"/>
            <a:chExt cx="1131632" cy="1454661"/>
          </a:xfrm>
        </p:grpSpPr>
        <p:sp>
          <p:nvSpPr>
            <p:cNvPr id="273" name="Google Shape;273;p14"/>
            <p:cNvSpPr/>
            <p:nvPr/>
          </p:nvSpPr>
          <p:spPr>
            <a:xfrm>
              <a:off x="1307321" y="654999"/>
              <a:ext cx="1131632" cy="1021965"/>
            </a:xfrm>
            <a:custGeom>
              <a:avLst/>
              <a:gdLst/>
              <a:ahLst/>
              <a:cxnLst/>
              <a:rect l="l" t="t" r="r" b="b"/>
              <a:pathLst>
                <a:path w="25735" h="23241" extrusionOk="0">
                  <a:moveTo>
                    <a:pt x="15539" y="0"/>
                  </a:moveTo>
                  <a:cubicBezTo>
                    <a:pt x="12250" y="0"/>
                    <a:pt x="9602" y="3379"/>
                    <a:pt x="9602" y="7547"/>
                  </a:cubicBezTo>
                  <a:lnTo>
                    <a:pt x="9602" y="7833"/>
                  </a:lnTo>
                  <a:cubicBezTo>
                    <a:pt x="9181" y="7709"/>
                    <a:pt x="8736" y="7647"/>
                    <a:pt x="8276" y="7647"/>
                  </a:cubicBezTo>
                  <a:cubicBezTo>
                    <a:pt x="6379" y="7647"/>
                    <a:pt x="4247" y="8691"/>
                    <a:pt x="2648" y="10593"/>
                  </a:cubicBezTo>
                  <a:cubicBezTo>
                    <a:pt x="223" y="13527"/>
                    <a:pt x="0" y="17367"/>
                    <a:pt x="2187" y="19178"/>
                  </a:cubicBezTo>
                  <a:cubicBezTo>
                    <a:pt x="2947" y="19817"/>
                    <a:pt x="3890" y="20121"/>
                    <a:pt x="4905" y="20121"/>
                  </a:cubicBezTo>
                  <a:cubicBezTo>
                    <a:pt x="5539" y="20121"/>
                    <a:pt x="6202" y="20002"/>
                    <a:pt x="6864" y="19771"/>
                  </a:cubicBezTo>
                  <a:cubicBezTo>
                    <a:pt x="8257" y="21869"/>
                    <a:pt x="10619" y="23240"/>
                    <a:pt x="13310" y="23240"/>
                  </a:cubicBezTo>
                  <a:cubicBezTo>
                    <a:pt x="16731" y="23240"/>
                    <a:pt x="19644" y="21032"/>
                    <a:pt x="20656" y="17965"/>
                  </a:cubicBezTo>
                  <a:cubicBezTo>
                    <a:pt x="20725" y="17968"/>
                    <a:pt x="20795" y="17969"/>
                    <a:pt x="20864" y="17969"/>
                  </a:cubicBezTo>
                  <a:cubicBezTo>
                    <a:pt x="21868" y="17969"/>
                    <a:pt x="22783" y="17680"/>
                    <a:pt x="23526" y="17081"/>
                  </a:cubicBezTo>
                  <a:cubicBezTo>
                    <a:pt x="25735" y="15296"/>
                    <a:pt x="25602" y="11456"/>
                    <a:pt x="23198" y="8496"/>
                  </a:cubicBezTo>
                  <a:cubicBezTo>
                    <a:pt x="22668" y="7833"/>
                    <a:pt x="22070" y="7283"/>
                    <a:pt x="21450" y="6822"/>
                  </a:cubicBezTo>
                  <a:cubicBezTo>
                    <a:pt x="21164" y="3003"/>
                    <a:pt x="18627" y="0"/>
                    <a:pt x="15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1876952" y="1126611"/>
              <a:ext cx="81569" cy="983049"/>
            </a:xfrm>
            <a:custGeom>
              <a:avLst/>
              <a:gdLst/>
              <a:ahLst/>
              <a:cxnLst/>
              <a:rect l="l" t="t" r="r" b="b"/>
              <a:pathLst>
                <a:path w="1855" h="22356" extrusionOk="0">
                  <a:moveTo>
                    <a:pt x="711" y="0"/>
                  </a:moveTo>
                  <a:lnTo>
                    <a:pt x="1" y="22356"/>
                  </a:lnTo>
                  <a:lnTo>
                    <a:pt x="1855" y="22287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14"/>
          <p:cNvSpPr/>
          <p:nvPr/>
        </p:nvSpPr>
        <p:spPr>
          <a:xfrm>
            <a:off x="5676888" y="129850"/>
            <a:ext cx="841871" cy="201949"/>
          </a:xfrm>
          <a:custGeom>
            <a:avLst/>
            <a:gdLst/>
            <a:ahLst/>
            <a:cxnLst/>
            <a:rect l="l" t="t" r="r" b="b"/>
            <a:pathLst>
              <a:path w="6002" h="1440" extrusionOk="0">
                <a:moveTo>
                  <a:pt x="2475" y="0"/>
                </a:moveTo>
                <a:cubicBezTo>
                  <a:pt x="2353" y="0"/>
                  <a:pt x="2221" y="79"/>
                  <a:pt x="2141" y="179"/>
                </a:cubicBezTo>
                <a:cubicBezTo>
                  <a:pt x="1987" y="332"/>
                  <a:pt x="1876" y="555"/>
                  <a:pt x="1812" y="777"/>
                </a:cubicBezTo>
                <a:cubicBezTo>
                  <a:pt x="1739" y="738"/>
                  <a:pt x="1665" y="703"/>
                  <a:pt x="1594" y="703"/>
                </a:cubicBezTo>
                <a:cubicBezTo>
                  <a:pt x="1578" y="703"/>
                  <a:pt x="1563" y="704"/>
                  <a:pt x="1547" y="708"/>
                </a:cubicBezTo>
                <a:cubicBezTo>
                  <a:pt x="1436" y="708"/>
                  <a:pt x="1346" y="798"/>
                  <a:pt x="1346" y="909"/>
                </a:cubicBezTo>
                <a:cubicBezTo>
                  <a:pt x="1249" y="796"/>
                  <a:pt x="1125" y="737"/>
                  <a:pt x="1002" y="737"/>
                </a:cubicBezTo>
                <a:cubicBezTo>
                  <a:pt x="931" y="737"/>
                  <a:pt x="860" y="757"/>
                  <a:pt x="795" y="798"/>
                </a:cubicBezTo>
                <a:cubicBezTo>
                  <a:pt x="621" y="909"/>
                  <a:pt x="531" y="1105"/>
                  <a:pt x="377" y="1238"/>
                </a:cubicBezTo>
                <a:cubicBezTo>
                  <a:pt x="287" y="1328"/>
                  <a:pt x="91" y="1391"/>
                  <a:pt x="1" y="1418"/>
                </a:cubicBezTo>
                <a:lnTo>
                  <a:pt x="6002" y="1439"/>
                </a:lnTo>
                <a:cubicBezTo>
                  <a:pt x="5763" y="1391"/>
                  <a:pt x="5498" y="1328"/>
                  <a:pt x="5366" y="1105"/>
                </a:cubicBezTo>
                <a:cubicBezTo>
                  <a:pt x="5318" y="994"/>
                  <a:pt x="5276" y="888"/>
                  <a:pt x="5207" y="819"/>
                </a:cubicBezTo>
                <a:cubicBezTo>
                  <a:pt x="5176" y="807"/>
                  <a:pt x="5145" y="802"/>
                  <a:pt x="5113" y="802"/>
                </a:cubicBezTo>
                <a:cubicBezTo>
                  <a:pt x="5038" y="802"/>
                  <a:pt x="4964" y="832"/>
                  <a:pt x="4900" y="862"/>
                </a:cubicBezTo>
                <a:cubicBezTo>
                  <a:pt x="4885" y="881"/>
                  <a:pt x="4859" y="897"/>
                  <a:pt x="4836" y="897"/>
                </a:cubicBezTo>
                <a:cubicBezTo>
                  <a:pt x="4826" y="897"/>
                  <a:pt x="4817" y="894"/>
                  <a:pt x="4810" y="888"/>
                </a:cubicBezTo>
                <a:cubicBezTo>
                  <a:pt x="4789" y="888"/>
                  <a:pt x="4789" y="862"/>
                  <a:pt x="4768" y="841"/>
                </a:cubicBezTo>
                <a:cubicBezTo>
                  <a:pt x="4704" y="708"/>
                  <a:pt x="4656" y="533"/>
                  <a:pt x="4572" y="422"/>
                </a:cubicBezTo>
                <a:cubicBezTo>
                  <a:pt x="4503" y="327"/>
                  <a:pt x="4408" y="283"/>
                  <a:pt x="4314" y="283"/>
                </a:cubicBezTo>
                <a:cubicBezTo>
                  <a:pt x="4256" y="283"/>
                  <a:pt x="4198" y="300"/>
                  <a:pt x="4148" y="332"/>
                </a:cubicBezTo>
                <a:cubicBezTo>
                  <a:pt x="3994" y="401"/>
                  <a:pt x="3910" y="555"/>
                  <a:pt x="3862" y="729"/>
                </a:cubicBezTo>
                <a:cubicBezTo>
                  <a:pt x="3751" y="623"/>
                  <a:pt x="3618" y="512"/>
                  <a:pt x="3486" y="465"/>
                </a:cubicBezTo>
                <a:cubicBezTo>
                  <a:pt x="3431" y="442"/>
                  <a:pt x="3377" y="430"/>
                  <a:pt x="3324" y="430"/>
                </a:cubicBezTo>
                <a:cubicBezTo>
                  <a:pt x="3228" y="430"/>
                  <a:pt x="3139" y="469"/>
                  <a:pt x="3067" y="555"/>
                </a:cubicBezTo>
                <a:cubicBezTo>
                  <a:pt x="2935" y="290"/>
                  <a:pt x="2781" y="25"/>
                  <a:pt x="2517" y="4"/>
                </a:cubicBezTo>
                <a:cubicBezTo>
                  <a:pt x="2503" y="2"/>
                  <a:pt x="2489" y="0"/>
                  <a:pt x="24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4"/>
          <p:cNvSpPr/>
          <p:nvPr/>
        </p:nvSpPr>
        <p:spPr>
          <a:xfrm>
            <a:off x="-430600" y="1640224"/>
            <a:ext cx="1046547" cy="249598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4"/>
          <p:cNvSpPr/>
          <p:nvPr/>
        </p:nvSpPr>
        <p:spPr>
          <a:xfrm flipH="1">
            <a:off x="-20200" y="4705507"/>
            <a:ext cx="9144064" cy="438003"/>
          </a:xfrm>
          <a:custGeom>
            <a:avLst/>
            <a:gdLst/>
            <a:ahLst/>
            <a:cxnLst/>
            <a:rect l="l" t="t" r="r" b="b"/>
            <a:pathLst>
              <a:path w="87612" h="9670" extrusionOk="0">
                <a:moveTo>
                  <a:pt x="18981" y="0"/>
                </a:moveTo>
                <a:cubicBezTo>
                  <a:pt x="15418" y="0"/>
                  <a:pt x="11743" y="156"/>
                  <a:pt x="8077" y="470"/>
                </a:cubicBezTo>
                <a:cubicBezTo>
                  <a:pt x="5387" y="713"/>
                  <a:pt x="2691" y="1020"/>
                  <a:pt x="0" y="1264"/>
                </a:cubicBezTo>
                <a:lnTo>
                  <a:pt x="0" y="9669"/>
                </a:lnTo>
                <a:lnTo>
                  <a:pt x="87611" y="9669"/>
                </a:lnTo>
                <a:lnTo>
                  <a:pt x="87611" y="4023"/>
                </a:lnTo>
                <a:cubicBezTo>
                  <a:pt x="84100" y="3160"/>
                  <a:pt x="79821" y="2609"/>
                  <a:pt x="75033" y="2456"/>
                </a:cubicBezTo>
                <a:cubicBezTo>
                  <a:pt x="74101" y="2429"/>
                  <a:pt x="73160" y="2417"/>
                  <a:pt x="72210" y="2417"/>
                </a:cubicBezTo>
                <a:cubicBezTo>
                  <a:pt x="65222" y="2417"/>
                  <a:pt x="57810" y="3055"/>
                  <a:pt x="50755" y="3097"/>
                </a:cubicBezTo>
                <a:cubicBezTo>
                  <a:pt x="48196" y="3097"/>
                  <a:pt x="45660" y="3028"/>
                  <a:pt x="43430" y="2763"/>
                </a:cubicBezTo>
                <a:cubicBezTo>
                  <a:pt x="40670" y="2456"/>
                  <a:pt x="38462" y="1878"/>
                  <a:pt x="36015" y="1418"/>
                </a:cubicBezTo>
                <a:cubicBezTo>
                  <a:pt x="31114" y="477"/>
                  <a:pt x="25219" y="0"/>
                  <a:pt x="18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4"/>
          <p:cNvSpPr/>
          <p:nvPr/>
        </p:nvSpPr>
        <p:spPr>
          <a:xfrm>
            <a:off x="7767588" y="489265"/>
            <a:ext cx="177302" cy="175063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4"/>
          <p:cNvSpPr/>
          <p:nvPr/>
        </p:nvSpPr>
        <p:spPr>
          <a:xfrm>
            <a:off x="8109046" y="239698"/>
            <a:ext cx="252794" cy="249582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title"/>
          </p:nvPr>
        </p:nvSpPr>
        <p:spPr>
          <a:xfrm>
            <a:off x="4314950" y="1465575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subTitle" idx="1"/>
          </p:nvPr>
        </p:nvSpPr>
        <p:spPr>
          <a:xfrm>
            <a:off x="4314950" y="2038275"/>
            <a:ext cx="32331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14"/>
          <p:cNvSpPr/>
          <p:nvPr/>
        </p:nvSpPr>
        <p:spPr>
          <a:xfrm>
            <a:off x="2600997" y="1485447"/>
            <a:ext cx="645170" cy="154789"/>
          </a:xfrm>
          <a:custGeom>
            <a:avLst/>
            <a:gdLst/>
            <a:ahLst/>
            <a:cxnLst/>
            <a:rect l="l" t="t" r="r" b="b"/>
            <a:pathLst>
              <a:path w="6002" h="1440" extrusionOk="0">
                <a:moveTo>
                  <a:pt x="2475" y="0"/>
                </a:moveTo>
                <a:cubicBezTo>
                  <a:pt x="2353" y="0"/>
                  <a:pt x="2221" y="79"/>
                  <a:pt x="2141" y="179"/>
                </a:cubicBezTo>
                <a:cubicBezTo>
                  <a:pt x="1987" y="332"/>
                  <a:pt x="1876" y="555"/>
                  <a:pt x="1812" y="777"/>
                </a:cubicBezTo>
                <a:cubicBezTo>
                  <a:pt x="1739" y="738"/>
                  <a:pt x="1665" y="703"/>
                  <a:pt x="1594" y="703"/>
                </a:cubicBezTo>
                <a:cubicBezTo>
                  <a:pt x="1578" y="703"/>
                  <a:pt x="1563" y="704"/>
                  <a:pt x="1547" y="708"/>
                </a:cubicBezTo>
                <a:cubicBezTo>
                  <a:pt x="1436" y="708"/>
                  <a:pt x="1346" y="798"/>
                  <a:pt x="1346" y="909"/>
                </a:cubicBezTo>
                <a:cubicBezTo>
                  <a:pt x="1249" y="796"/>
                  <a:pt x="1125" y="737"/>
                  <a:pt x="1002" y="737"/>
                </a:cubicBezTo>
                <a:cubicBezTo>
                  <a:pt x="931" y="737"/>
                  <a:pt x="860" y="757"/>
                  <a:pt x="795" y="798"/>
                </a:cubicBezTo>
                <a:cubicBezTo>
                  <a:pt x="621" y="909"/>
                  <a:pt x="531" y="1105"/>
                  <a:pt x="377" y="1238"/>
                </a:cubicBezTo>
                <a:cubicBezTo>
                  <a:pt x="287" y="1328"/>
                  <a:pt x="91" y="1391"/>
                  <a:pt x="1" y="1418"/>
                </a:cubicBezTo>
                <a:lnTo>
                  <a:pt x="6002" y="1439"/>
                </a:lnTo>
                <a:cubicBezTo>
                  <a:pt x="5763" y="1391"/>
                  <a:pt x="5498" y="1328"/>
                  <a:pt x="5366" y="1105"/>
                </a:cubicBezTo>
                <a:cubicBezTo>
                  <a:pt x="5318" y="994"/>
                  <a:pt x="5276" y="888"/>
                  <a:pt x="5207" y="819"/>
                </a:cubicBezTo>
                <a:cubicBezTo>
                  <a:pt x="5176" y="807"/>
                  <a:pt x="5145" y="802"/>
                  <a:pt x="5113" y="802"/>
                </a:cubicBezTo>
                <a:cubicBezTo>
                  <a:pt x="5038" y="802"/>
                  <a:pt x="4964" y="832"/>
                  <a:pt x="4900" y="862"/>
                </a:cubicBezTo>
                <a:cubicBezTo>
                  <a:pt x="4885" y="881"/>
                  <a:pt x="4859" y="897"/>
                  <a:pt x="4836" y="897"/>
                </a:cubicBezTo>
                <a:cubicBezTo>
                  <a:pt x="4826" y="897"/>
                  <a:pt x="4817" y="894"/>
                  <a:pt x="4810" y="888"/>
                </a:cubicBezTo>
                <a:cubicBezTo>
                  <a:pt x="4789" y="888"/>
                  <a:pt x="4789" y="862"/>
                  <a:pt x="4768" y="841"/>
                </a:cubicBezTo>
                <a:cubicBezTo>
                  <a:pt x="4704" y="708"/>
                  <a:pt x="4656" y="533"/>
                  <a:pt x="4572" y="422"/>
                </a:cubicBezTo>
                <a:cubicBezTo>
                  <a:pt x="4503" y="327"/>
                  <a:pt x="4408" y="283"/>
                  <a:pt x="4314" y="283"/>
                </a:cubicBezTo>
                <a:cubicBezTo>
                  <a:pt x="4256" y="283"/>
                  <a:pt x="4198" y="300"/>
                  <a:pt x="4148" y="332"/>
                </a:cubicBezTo>
                <a:cubicBezTo>
                  <a:pt x="3994" y="401"/>
                  <a:pt x="3910" y="555"/>
                  <a:pt x="3862" y="729"/>
                </a:cubicBezTo>
                <a:cubicBezTo>
                  <a:pt x="3751" y="623"/>
                  <a:pt x="3618" y="512"/>
                  <a:pt x="3486" y="465"/>
                </a:cubicBezTo>
                <a:cubicBezTo>
                  <a:pt x="3431" y="442"/>
                  <a:pt x="3377" y="430"/>
                  <a:pt x="3324" y="430"/>
                </a:cubicBezTo>
                <a:cubicBezTo>
                  <a:pt x="3228" y="430"/>
                  <a:pt x="3139" y="469"/>
                  <a:pt x="3067" y="555"/>
                </a:cubicBezTo>
                <a:cubicBezTo>
                  <a:pt x="2935" y="290"/>
                  <a:pt x="2781" y="25"/>
                  <a:pt x="2517" y="4"/>
                </a:cubicBezTo>
                <a:cubicBezTo>
                  <a:pt x="2503" y="2"/>
                  <a:pt x="2489" y="0"/>
                  <a:pt x="24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4"/>
          <p:cNvSpPr/>
          <p:nvPr/>
        </p:nvSpPr>
        <p:spPr>
          <a:xfrm rot="10800000" flipH="1">
            <a:off x="8702325" y="1078625"/>
            <a:ext cx="475178" cy="4130850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 flipH="1">
            <a:off x="-33672" y="-30354"/>
            <a:ext cx="441750" cy="4098509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8"/>
          <p:cNvSpPr/>
          <p:nvPr/>
        </p:nvSpPr>
        <p:spPr>
          <a:xfrm>
            <a:off x="8327200" y="286827"/>
            <a:ext cx="1035824" cy="249574"/>
          </a:xfrm>
          <a:custGeom>
            <a:avLst/>
            <a:gdLst/>
            <a:ahLst/>
            <a:cxnLst/>
            <a:rect l="l" t="t" r="r" b="b"/>
            <a:pathLst>
              <a:path w="5694" h="1372" extrusionOk="0">
                <a:moveTo>
                  <a:pt x="2405" y="0"/>
                </a:moveTo>
                <a:cubicBezTo>
                  <a:pt x="2251" y="0"/>
                  <a:pt x="2119" y="90"/>
                  <a:pt x="2034" y="201"/>
                </a:cubicBezTo>
                <a:cubicBezTo>
                  <a:pt x="1875" y="334"/>
                  <a:pt x="1790" y="530"/>
                  <a:pt x="1722" y="752"/>
                </a:cubicBezTo>
                <a:cubicBezTo>
                  <a:pt x="1637" y="710"/>
                  <a:pt x="1547" y="662"/>
                  <a:pt x="1457" y="662"/>
                </a:cubicBezTo>
                <a:cubicBezTo>
                  <a:pt x="1372" y="689"/>
                  <a:pt x="1282" y="773"/>
                  <a:pt x="1282" y="863"/>
                </a:cubicBezTo>
                <a:cubicBezTo>
                  <a:pt x="1199" y="767"/>
                  <a:pt x="1081" y="712"/>
                  <a:pt x="961" y="712"/>
                </a:cubicBezTo>
                <a:cubicBezTo>
                  <a:pt x="889" y="712"/>
                  <a:pt x="818" y="732"/>
                  <a:pt x="752" y="773"/>
                </a:cubicBezTo>
                <a:cubicBezTo>
                  <a:pt x="599" y="863"/>
                  <a:pt x="509" y="1059"/>
                  <a:pt x="376" y="1192"/>
                </a:cubicBezTo>
                <a:cubicBezTo>
                  <a:pt x="286" y="1261"/>
                  <a:pt x="90" y="1324"/>
                  <a:pt x="0" y="1351"/>
                </a:cubicBezTo>
                <a:lnTo>
                  <a:pt x="5694" y="1372"/>
                </a:lnTo>
                <a:cubicBezTo>
                  <a:pt x="5477" y="1324"/>
                  <a:pt x="5233" y="1282"/>
                  <a:pt x="5101" y="1038"/>
                </a:cubicBezTo>
                <a:cubicBezTo>
                  <a:pt x="5032" y="953"/>
                  <a:pt x="5011" y="842"/>
                  <a:pt x="4921" y="795"/>
                </a:cubicBezTo>
                <a:cubicBezTo>
                  <a:pt x="4895" y="775"/>
                  <a:pt x="4869" y="768"/>
                  <a:pt x="4842" y="768"/>
                </a:cubicBezTo>
                <a:cubicBezTo>
                  <a:pt x="4780" y="768"/>
                  <a:pt x="4712" y="809"/>
                  <a:pt x="4635" y="842"/>
                </a:cubicBezTo>
                <a:cubicBezTo>
                  <a:pt x="4613" y="842"/>
                  <a:pt x="4592" y="863"/>
                  <a:pt x="4571" y="863"/>
                </a:cubicBezTo>
                <a:cubicBezTo>
                  <a:pt x="4550" y="842"/>
                  <a:pt x="4550" y="821"/>
                  <a:pt x="4523" y="795"/>
                </a:cubicBezTo>
                <a:cubicBezTo>
                  <a:pt x="4460" y="689"/>
                  <a:pt x="4439" y="509"/>
                  <a:pt x="4349" y="397"/>
                </a:cubicBezTo>
                <a:cubicBezTo>
                  <a:pt x="4278" y="313"/>
                  <a:pt x="4182" y="274"/>
                  <a:pt x="4088" y="274"/>
                </a:cubicBezTo>
                <a:cubicBezTo>
                  <a:pt x="4033" y="274"/>
                  <a:pt x="3979" y="287"/>
                  <a:pt x="3930" y="313"/>
                </a:cubicBezTo>
                <a:cubicBezTo>
                  <a:pt x="3798" y="397"/>
                  <a:pt x="3708" y="556"/>
                  <a:pt x="3665" y="710"/>
                </a:cubicBezTo>
                <a:cubicBezTo>
                  <a:pt x="3554" y="599"/>
                  <a:pt x="3443" y="487"/>
                  <a:pt x="3310" y="445"/>
                </a:cubicBezTo>
                <a:cubicBezTo>
                  <a:pt x="3268" y="430"/>
                  <a:pt x="3224" y="422"/>
                  <a:pt x="3180" y="422"/>
                </a:cubicBezTo>
                <a:cubicBezTo>
                  <a:pt x="3085" y="422"/>
                  <a:pt x="2989" y="457"/>
                  <a:pt x="2913" y="530"/>
                </a:cubicBezTo>
                <a:cubicBezTo>
                  <a:pt x="2802" y="291"/>
                  <a:pt x="2627" y="27"/>
                  <a:pt x="240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18"/>
          <p:cNvSpPr/>
          <p:nvPr/>
        </p:nvSpPr>
        <p:spPr>
          <a:xfrm>
            <a:off x="-1061200" y="3009775"/>
            <a:ext cx="11225986" cy="3987262"/>
          </a:xfrm>
          <a:custGeom>
            <a:avLst/>
            <a:gdLst/>
            <a:ahLst/>
            <a:cxnLst/>
            <a:rect l="l" t="t" r="r" b="b"/>
            <a:pathLst>
              <a:path w="105159" h="44599" extrusionOk="0">
                <a:moveTo>
                  <a:pt x="11224" y="0"/>
                </a:moveTo>
                <a:cubicBezTo>
                  <a:pt x="10502" y="0"/>
                  <a:pt x="9781" y="108"/>
                  <a:pt x="9073" y="332"/>
                </a:cubicBezTo>
                <a:cubicBezTo>
                  <a:pt x="4704" y="1725"/>
                  <a:pt x="2474" y="7106"/>
                  <a:pt x="3777" y="12646"/>
                </a:cubicBezTo>
                <a:cubicBezTo>
                  <a:pt x="3094" y="13573"/>
                  <a:pt x="2495" y="14632"/>
                  <a:pt x="2056" y="15803"/>
                </a:cubicBezTo>
                <a:cubicBezTo>
                  <a:pt x="1" y="21078"/>
                  <a:pt x="1526" y="26570"/>
                  <a:pt x="5456" y="28095"/>
                </a:cubicBezTo>
                <a:cubicBezTo>
                  <a:pt x="6140" y="28363"/>
                  <a:pt x="6856" y="28490"/>
                  <a:pt x="7583" y="28490"/>
                </a:cubicBezTo>
                <a:cubicBezTo>
                  <a:pt x="8355" y="28490"/>
                  <a:pt x="9139" y="28347"/>
                  <a:pt x="9910" y="28074"/>
                </a:cubicBezTo>
                <a:cubicBezTo>
                  <a:pt x="12072" y="31019"/>
                  <a:pt x="15525" y="32772"/>
                  <a:pt x="19177" y="32772"/>
                </a:cubicBezTo>
                <a:cubicBezTo>
                  <a:pt x="20340" y="32772"/>
                  <a:pt x="21523" y="32594"/>
                  <a:pt x="22690" y="32221"/>
                </a:cubicBezTo>
                <a:cubicBezTo>
                  <a:pt x="23596" y="31935"/>
                  <a:pt x="24454" y="31538"/>
                  <a:pt x="25227" y="31072"/>
                </a:cubicBezTo>
                <a:cubicBezTo>
                  <a:pt x="25317" y="31294"/>
                  <a:pt x="25428" y="31538"/>
                  <a:pt x="25534" y="31760"/>
                </a:cubicBezTo>
                <a:cubicBezTo>
                  <a:pt x="27256" y="35378"/>
                  <a:pt x="30613" y="37671"/>
                  <a:pt x="34300" y="38201"/>
                </a:cubicBezTo>
                <a:cubicBezTo>
                  <a:pt x="34628" y="40849"/>
                  <a:pt x="35931" y="43078"/>
                  <a:pt x="38092" y="44074"/>
                </a:cubicBezTo>
                <a:cubicBezTo>
                  <a:pt x="38875" y="44430"/>
                  <a:pt x="39708" y="44599"/>
                  <a:pt x="40557" y="44599"/>
                </a:cubicBezTo>
                <a:cubicBezTo>
                  <a:pt x="43866" y="44599"/>
                  <a:pt x="47424" y="42029"/>
                  <a:pt x="49304" y="37936"/>
                </a:cubicBezTo>
                <a:cubicBezTo>
                  <a:pt x="49765" y="36898"/>
                  <a:pt x="50098" y="35838"/>
                  <a:pt x="50294" y="34806"/>
                </a:cubicBezTo>
                <a:cubicBezTo>
                  <a:pt x="51751" y="35796"/>
                  <a:pt x="53430" y="36458"/>
                  <a:pt x="55172" y="36702"/>
                </a:cubicBezTo>
                <a:cubicBezTo>
                  <a:pt x="55506" y="39371"/>
                  <a:pt x="56830" y="41580"/>
                  <a:pt x="58970" y="42570"/>
                </a:cubicBezTo>
                <a:cubicBezTo>
                  <a:pt x="59758" y="42933"/>
                  <a:pt x="60596" y="43105"/>
                  <a:pt x="61450" y="43105"/>
                </a:cubicBezTo>
                <a:cubicBezTo>
                  <a:pt x="64755" y="43105"/>
                  <a:pt x="68305" y="40524"/>
                  <a:pt x="70182" y="36437"/>
                </a:cubicBezTo>
                <a:cubicBezTo>
                  <a:pt x="71548" y="33455"/>
                  <a:pt x="71723" y="30325"/>
                  <a:pt x="70886" y="27873"/>
                </a:cubicBezTo>
                <a:lnTo>
                  <a:pt x="70886" y="27873"/>
                </a:lnTo>
                <a:cubicBezTo>
                  <a:pt x="72629" y="29133"/>
                  <a:pt x="74949" y="29970"/>
                  <a:pt x="77528" y="30081"/>
                </a:cubicBezTo>
                <a:cubicBezTo>
                  <a:pt x="77732" y="30090"/>
                  <a:pt x="77934" y="30094"/>
                  <a:pt x="78136" y="30094"/>
                </a:cubicBezTo>
                <a:cubicBezTo>
                  <a:pt x="82448" y="30094"/>
                  <a:pt x="86136" y="28114"/>
                  <a:pt x="87527" y="25225"/>
                </a:cubicBezTo>
                <a:cubicBezTo>
                  <a:pt x="87612" y="25336"/>
                  <a:pt x="87723" y="25426"/>
                  <a:pt x="87834" y="25511"/>
                </a:cubicBezTo>
                <a:cubicBezTo>
                  <a:pt x="90340" y="27813"/>
                  <a:pt x="93393" y="28992"/>
                  <a:pt x="96180" y="28992"/>
                </a:cubicBezTo>
                <a:cubicBezTo>
                  <a:pt x="98472" y="28992"/>
                  <a:pt x="100584" y="28195"/>
                  <a:pt x="102065" y="26570"/>
                </a:cubicBezTo>
                <a:cubicBezTo>
                  <a:pt x="105158" y="23196"/>
                  <a:pt x="104406" y="17413"/>
                  <a:pt x="100503" y="13266"/>
                </a:cubicBezTo>
                <a:cubicBezTo>
                  <a:pt x="100635" y="12116"/>
                  <a:pt x="100609" y="10904"/>
                  <a:pt x="100434" y="9670"/>
                </a:cubicBezTo>
                <a:cubicBezTo>
                  <a:pt x="99637" y="4480"/>
                  <a:pt x="96070" y="641"/>
                  <a:pt x="92219" y="641"/>
                </a:cubicBezTo>
                <a:cubicBezTo>
                  <a:pt x="91928" y="641"/>
                  <a:pt x="91634" y="663"/>
                  <a:pt x="91340" y="708"/>
                </a:cubicBezTo>
                <a:cubicBezTo>
                  <a:pt x="89842" y="931"/>
                  <a:pt x="88518" y="1746"/>
                  <a:pt x="87501" y="2959"/>
                </a:cubicBezTo>
                <a:cubicBezTo>
                  <a:pt x="86019" y="2303"/>
                  <a:pt x="84430" y="1977"/>
                  <a:pt x="82842" y="1977"/>
                </a:cubicBezTo>
                <a:cubicBezTo>
                  <a:pt x="79725" y="1977"/>
                  <a:pt x="76617" y="3234"/>
                  <a:pt x="74350" y="5719"/>
                </a:cubicBezTo>
                <a:cubicBezTo>
                  <a:pt x="73492" y="6667"/>
                  <a:pt x="72830" y="7705"/>
                  <a:pt x="72322" y="8806"/>
                </a:cubicBezTo>
                <a:cubicBezTo>
                  <a:pt x="71041" y="8222"/>
                  <a:pt x="69569" y="7918"/>
                  <a:pt x="68015" y="7918"/>
                </a:cubicBezTo>
                <a:cubicBezTo>
                  <a:pt x="66458" y="7918"/>
                  <a:pt x="64818" y="8223"/>
                  <a:pt x="63207" y="8854"/>
                </a:cubicBezTo>
                <a:cubicBezTo>
                  <a:pt x="62190" y="8298"/>
                  <a:pt x="61067" y="7858"/>
                  <a:pt x="59854" y="7572"/>
                </a:cubicBezTo>
                <a:cubicBezTo>
                  <a:pt x="58791" y="7322"/>
                  <a:pt x="57740" y="7202"/>
                  <a:pt x="56727" y="7202"/>
                </a:cubicBezTo>
                <a:cubicBezTo>
                  <a:pt x="53910" y="7202"/>
                  <a:pt x="51396" y="8128"/>
                  <a:pt x="49791" y="9733"/>
                </a:cubicBezTo>
                <a:cubicBezTo>
                  <a:pt x="48932" y="9525"/>
                  <a:pt x="48025" y="9418"/>
                  <a:pt x="47090" y="9418"/>
                </a:cubicBezTo>
                <a:cubicBezTo>
                  <a:pt x="45545" y="9418"/>
                  <a:pt x="43926" y="9711"/>
                  <a:pt x="42329" y="10332"/>
                </a:cubicBezTo>
                <a:cubicBezTo>
                  <a:pt x="41317" y="9781"/>
                  <a:pt x="40189" y="9336"/>
                  <a:pt x="38976" y="9050"/>
                </a:cubicBezTo>
                <a:cubicBezTo>
                  <a:pt x="37912" y="8806"/>
                  <a:pt x="36865" y="8688"/>
                  <a:pt x="35857" y="8688"/>
                </a:cubicBezTo>
                <a:cubicBezTo>
                  <a:pt x="34416" y="8688"/>
                  <a:pt x="33057" y="8929"/>
                  <a:pt x="31847" y="9384"/>
                </a:cubicBezTo>
                <a:cubicBezTo>
                  <a:pt x="29772" y="8116"/>
                  <a:pt x="27541" y="7495"/>
                  <a:pt x="25500" y="7495"/>
                </a:cubicBezTo>
                <a:cubicBezTo>
                  <a:pt x="23806" y="7495"/>
                  <a:pt x="22244" y="7923"/>
                  <a:pt x="21011" y="8764"/>
                </a:cubicBezTo>
                <a:cubicBezTo>
                  <a:pt x="20969" y="8610"/>
                  <a:pt x="20926" y="8478"/>
                  <a:pt x="20879" y="8345"/>
                </a:cubicBezTo>
                <a:cubicBezTo>
                  <a:pt x="19289" y="3346"/>
                  <a:pt x="15253" y="0"/>
                  <a:pt x="11224" y="0"/>
                </a:cubicBezTo>
                <a:close/>
              </a:path>
            </a:pathLst>
          </a:custGeom>
          <a:solidFill>
            <a:srgbClr val="FFFFFF">
              <a:alpha val="39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1" name="Google Shape;411;p18"/>
          <p:cNvGrpSpPr/>
          <p:nvPr/>
        </p:nvGrpSpPr>
        <p:grpSpPr>
          <a:xfrm>
            <a:off x="107020" y="3609489"/>
            <a:ext cx="991649" cy="1274574"/>
            <a:chOff x="1307321" y="654999"/>
            <a:chExt cx="1131632" cy="1454661"/>
          </a:xfrm>
        </p:grpSpPr>
        <p:sp>
          <p:nvSpPr>
            <p:cNvPr id="412" name="Google Shape;412;p18"/>
            <p:cNvSpPr/>
            <p:nvPr/>
          </p:nvSpPr>
          <p:spPr>
            <a:xfrm>
              <a:off x="1307321" y="654999"/>
              <a:ext cx="1131632" cy="1021965"/>
            </a:xfrm>
            <a:custGeom>
              <a:avLst/>
              <a:gdLst/>
              <a:ahLst/>
              <a:cxnLst/>
              <a:rect l="l" t="t" r="r" b="b"/>
              <a:pathLst>
                <a:path w="25735" h="23241" extrusionOk="0">
                  <a:moveTo>
                    <a:pt x="15539" y="0"/>
                  </a:moveTo>
                  <a:cubicBezTo>
                    <a:pt x="12250" y="0"/>
                    <a:pt x="9602" y="3379"/>
                    <a:pt x="9602" y="7547"/>
                  </a:cubicBezTo>
                  <a:lnTo>
                    <a:pt x="9602" y="7833"/>
                  </a:lnTo>
                  <a:cubicBezTo>
                    <a:pt x="9181" y="7709"/>
                    <a:pt x="8736" y="7647"/>
                    <a:pt x="8276" y="7647"/>
                  </a:cubicBezTo>
                  <a:cubicBezTo>
                    <a:pt x="6379" y="7647"/>
                    <a:pt x="4247" y="8691"/>
                    <a:pt x="2648" y="10593"/>
                  </a:cubicBezTo>
                  <a:cubicBezTo>
                    <a:pt x="223" y="13527"/>
                    <a:pt x="0" y="17367"/>
                    <a:pt x="2187" y="19178"/>
                  </a:cubicBezTo>
                  <a:cubicBezTo>
                    <a:pt x="2947" y="19817"/>
                    <a:pt x="3890" y="20121"/>
                    <a:pt x="4905" y="20121"/>
                  </a:cubicBezTo>
                  <a:cubicBezTo>
                    <a:pt x="5539" y="20121"/>
                    <a:pt x="6202" y="20002"/>
                    <a:pt x="6864" y="19771"/>
                  </a:cubicBezTo>
                  <a:cubicBezTo>
                    <a:pt x="8257" y="21869"/>
                    <a:pt x="10619" y="23240"/>
                    <a:pt x="13310" y="23240"/>
                  </a:cubicBezTo>
                  <a:cubicBezTo>
                    <a:pt x="16731" y="23240"/>
                    <a:pt x="19644" y="21032"/>
                    <a:pt x="20656" y="17965"/>
                  </a:cubicBezTo>
                  <a:cubicBezTo>
                    <a:pt x="20725" y="17968"/>
                    <a:pt x="20795" y="17969"/>
                    <a:pt x="20864" y="17969"/>
                  </a:cubicBezTo>
                  <a:cubicBezTo>
                    <a:pt x="21868" y="17969"/>
                    <a:pt x="22783" y="17680"/>
                    <a:pt x="23526" y="17081"/>
                  </a:cubicBezTo>
                  <a:cubicBezTo>
                    <a:pt x="25735" y="15296"/>
                    <a:pt x="25602" y="11456"/>
                    <a:pt x="23198" y="8496"/>
                  </a:cubicBezTo>
                  <a:cubicBezTo>
                    <a:pt x="22668" y="7833"/>
                    <a:pt x="22070" y="7283"/>
                    <a:pt x="21450" y="6822"/>
                  </a:cubicBezTo>
                  <a:cubicBezTo>
                    <a:pt x="21164" y="3003"/>
                    <a:pt x="18627" y="0"/>
                    <a:pt x="15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1876952" y="1126611"/>
              <a:ext cx="81569" cy="983049"/>
            </a:xfrm>
            <a:custGeom>
              <a:avLst/>
              <a:gdLst/>
              <a:ahLst/>
              <a:cxnLst/>
              <a:rect l="l" t="t" r="r" b="b"/>
              <a:pathLst>
                <a:path w="1855" h="22356" extrusionOk="0">
                  <a:moveTo>
                    <a:pt x="711" y="0"/>
                  </a:moveTo>
                  <a:lnTo>
                    <a:pt x="1" y="22356"/>
                  </a:lnTo>
                  <a:lnTo>
                    <a:pt x="1855" y="22287"/>
                  </a:lnTo>
                  <a:lnTo>
                    <a:pt x="7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18"/>
          <p:cNvSpPr/>
          <p:nvPr/>
        </p:nvSpPr>
        <p:spPr>
          <a:xfrm>
            <a:off x="7373438" y="1135662"/>
            <a:ext cx="841871" cy="201949"/>
          </a:xfrm>
          <a:custGeom>
            <a:avLst/>
            <a:gdLst/>
            <a:ahLst/>
            <a:cxnLst/>
            <a:rect l="l" t="t" r="r" b="b"/>
            <a:pathLst>
              <a:path w="6002" h="1440" extrusionOk="0">
                <a:moveTo>
                  <a:pt x="2475" y="0"/>
                </a:moveTo>
                <a:cubicBezTo>
                  <a:pt x="2353" y="0"/>
                  <a:pt x="2221" y="79"/>
                  <a:pt x="2141" y="179"/>
                </a:cubicBezTo>
                <a:cubicBezTo>
                  <a:pt x="1987" y="332"/>
                  <a:pt x="1876" y="555"/>
                  <a:pt x="1812" y="777"/>
                </a:cubicBezTo>
                <a:cubicBezTo>
                  <a:pt x="1739" y="738"/>
                  <a:pt x="1665" y="703"/>
                  <a:pt x="1594" y="703"/>
                </a:cubicBezTo>
                <a:cubicBezTo>
                  <a:pt x="1578" y="703"/>
                  <a:pt x="1563" y="704"/>
                  <a:pt x="1547" y="708"/>
                </a:cubicBezTo>
                <a:cubicBezTo>
                  <a:pt x="1436" y="708"/>
                  <a:pt x="1346" y="798"/>
                  <a:pt x="1346" y="909"/>
                </a:cubicBezTo>
                <a:cubicBezTo>
                  <a:pt x="1249" y="796"/>
                  <a:pt x="1125" y="737"/>
                  <a:pt x="1002" y="737"/>
                </a:cubicBezTo>
                <a:cubicBezTo>
                  <a:pt x="931" y="737"/>
                  <a:pt x="860" y="757"/>
                  <a:pt x="795" y="798"/>
                </a:cubicBezTo>
                <a:cubicBezTo>
                  <a:pt x="621" y="909"/>
                  <a:pt x="531" y="1105"/>
                  <a:pt x="377" y="1238"/>
                </a:cubicBezTo>
                <a:cubicBezTo>
                  <a:pt x="287" y="1328"/>
                  <a:pt x="91" y="1391"/>
                  <a:pt x="1" y="1418"/>
                </a:cubicBezTo>
                <a:lnTo>
                  <a:pt x="6002" y="1439"/>
                </a:lnTo>
                <a:cubicBezTo>
                  <a:pt x="5763" y="1391"/>
                  <a:pt x="5498" y="1328"/>
                  <a:pt x="5366" y="1105"/>
                </a:cubicBezTo>
                <a:cubicBezTo>
                  <a:pt x="5318" y="994"/>
                  <a:pt x="5276" y="888"/>
                  <a:pt x="5207" y="819"/>
                </a:cubicBezTo>
                <a:cubicBezTo>
                  <a:pt x="5176" y="807"/>
                  <a:pt x="5145" y="802"/>
                  <a:pt x="5113" y="802"/>
                </a:cubicBezTo>
                <a:cubicBezTo>
                  <a:pt x="5038" y="802"/>
                  <a:pt x="4964" y="832"/>
                  <a:pt x="4900" y="862"/>
                </a:cubicBezTo>
                <a:cubicBezTo>
                  <a:pt x="4885" y="881"/>
                  <a:pt x="4859" y="897"/>
                  <a:pt x="4836" y="897"/>
                </a:cubicBezTo>
                <a:cubicBezTo>
                  <a:pt x="4826" y="897"/>
                  <a:pt x="4817" y="894"/>
                  <a:pt x="4810" y="888"/>
                </a:cubicBezTo>
                <a:cubicBezTo>
                  <a:pt x="4789" y="888"/>
                  <a:pt x="4789" y="862"/>
                  <a:pt x="4768" y="841"/>
                </a:cubicBezTo>
                <a:cubicBezTo>
                  <a:pt x="4704" y="708"/>
                  <a:pt x="4656" y="533"/>
                  <a:pt x="4572" y="422"/>
                </a:cubicBezTo>
                <a:cubicBezTo>
                  <a:pt x="4503" y="327"/>
                  <a:pt x="4408" y="283"/>
                  <a:pt x="4314" y="283"/>
                </a:cubicBezTo>
                <a:cubicBezTo>
                  <a:pt x="4256" y="283"/>
                  <a:pt x="4198" y="300"/>
                  <a:pt x="4148" y="332"/>
                </a:cubicBezTo>
                <a:cubicBezTo>
                  <a:pt x="3994" y="401"/>
                  <a:pt x="3910" y="555"/>
                  <a:pt x="3862" y="729"/>
                </a:cubicBezTo>
                <a:cubicBezTo>
                  <a:pt x="3751" y="623"/>
                  <a:pt x="3618" y="512"/>
                  <a:pt x="3486" y="465"/>
                </a:cubicBezTo>
                <a:cubicBezTo>
                  <a:pt x="3431" y="442"/>
                  <a:pt x="3377" y="430"/>
                  <a:pt x="3324" y="430"/>
                </a:cubicBezTo>
                <a:cubicBezTo>
                  <a:pt x="3228" y="430"/>
                  <a:pt x="3139" y="469"/>
                  <a:pt x="3067" y="555"/>
                </a:cubicBezTo>
                <a:cubicBezTo>
                  <a:pt x="2935" y="290"/>
                  <a:pt x="2781" y="25"/>
                  <a:pt x="2517" y="4"/>
                </a:cubicBezTo>
                <a:cubicBezTo>
                  <a:pt x="2503" y="2"/>
                  <a:pt x="2489" y="0"/>
                  <a:pt x="24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8"/>
          <p:cNvSpPr/>
          <p:nvPr/>
        </p:nvSpPr>
        <p:spPr>
          <a:xfrm>
            <a:off x="-282500" y="1287024"/>
            <a:ext cx="1046547" cy="249598"/>
          </a:xfrm>
          <a:custGeom>
            <a:avLst/>
            <a:gdLst/>
            <a:ahLst/>
            <a:cxnLst/>
            <a:rect l="l" t="t" r="r" b="b"/>
            <a:pathLst>
              <a:path w="9736" h="2322" extrusionOk="0">
                <a:moveTo>
                  <a:pt x="4043" y="0"/>
                </a:moveTo>
                <a:cubicBezTo>
                  <a:pt x="3835" y="0"/>
                  <a:pt x="3633" y="146"/>
                  <a:pt x="3465" y="315"/>
                </a:cubicBezTo>
                <a:cubicBezTo>
                  <a:pt x="3221" y="558"/>
                  <a:pt x="3046" y="887"/>
                  <a:pt x="2935" y="1263"/>
                </a:cubicBezTo>
                <a:cubicBezTo>
                  <a:pt x="2820" y="1184"/>
                  <a:pt x="2689" y="1126"/>
                  <a:pt x="2556" y="1126"/>
                </a:cubicBezTo>
                <a:cubicBezTo>
                  <a:pt x="2535" y="1126"/>
                  <a:pt x="2515" y="1128"/>
                  <a:pt x="2495" y="1130"/>
                </a:cubicBezTo>
                <a:cubicBezTo>
                  <a:pt x="2342" y="1151"/>
                  <a:pt x="2188" y="1284"/>
                  <a:pt x="2188" y="1485"/>
                </a:cubicBezTo>
                <a:cubicBezTo>
                  <a:pt x="2035" y="1302"/>
                  <a:pt x="1828" y="1208"/>
                  <a:pt x="1625" y="1208"/>
                </a:cubicBezTo>
                <a:cubicBezTo>
                  <a:pt x="1506" y="1208"/>
                  <a:pt x="1388" y="1240"/>
                  <a:pt x="1282" y="1305"/>
                </a:cubicBezTo>
                <a:cubicBezTo>
                  <a:pt x="1018" y="1459"/>
                  <a:pt x="838" y="1792"/>
                  <a:pt x="620" y="2015"/>
                </a:cubicBezTo>
                <a:cubicBezTo>
                  <a:pt x="488" y="2147"/>
                  <a:pt x="154" y="2253"/>
                  <a:pt x="1" y="2301"/>
                </a:cubicBezTo>
                <a:lnTo>
                  <a:pt x="9735" y="2322"/>
                </a:lnTo>
                <a:cubicBezTo>
                  <a:pt x="9359" y="2253"/>
                  <a:pt x="8914" y="2168"/>
                  <a:pt x="8697" y="1771"/>
                </a:cubicBezTo>
                <a:cubicBezTo>
                  <a:pt x="8607" y="1618"/>
                  <a:pt x="8565" y="1416"/>
                  <a:pt x="8432" y="1353"/>
                </a:cubicBezTo>
                <a:cubicBezTo>
                  <a:pt x="8380" y="1315"/>
                  <a:pt x="8322" y="1300"/>
                  <a:pt x="8263" y="1300"/>
                </a:cubicBezTo>
                <a:cubicBezTo>
                  <a:pt x="8147" y="1300"/>
                  <a:pt x="8025" y="1357"/>
                  <a:pt x="7924" y="1416"/>
                </a:cubicBezTo>
                <a:cubicBezTo>
                  <a:pt x="7909" y="1431"/>
                  <a:pt x="7881" y="1446"/>
                  <a:pt x="7851" y="1446"/>
                </a:cubicBezTo>
                <a:cubicBezTo>
                  <a:pt x="7838" y="1446"/>
                  <a:pt x="7825" y="1444"/>
                  <a:pt x="7813" y="1437"/>
                </a:cubicBezTo>
                <a:cubicBezTo>
                  <a:pt x="7770" y="1416"/>
                  <a:pt x="7749" y="1395"/>
                  <a:pt x="7723" y="1353"/>
                </a:cubicBezTo>
                <a:cubicBezTo>
                  <a:pt x="7590" y="1130"/>
                  <a:pt x="7569" y="865"/>
                  <a:pt x="7416" y="664"/>
                </a:cubicBezTo>
                <a:cubicBezTo>
                  <a:pt x="7306" y="528"/>
                  <a:pt x="7152" y="458"/>
                  <a:pt x="6992" y="458"/>
                </a:cubicBezTo>
                <a:cubicBezTo>
                  <a:pt x="6898" y="458"/>
                  <a:pt x="6802" y="483"/>
                  <a:pt x="6711" y="532"/>
                </a:cubicBezTo>
                <a:cubicBezTo>
                  <a:pt x="6489" y="643"/>
                  <a:pt x="6335" y="908"/>
                  <a:pt x="6245" y="1194"/>
                </a:cubicBezTo>
                <a:cubicBezTo>
                  <a:pt x="6070" y="1019"/>
                  <a:pt x="5869" y="823"/>
                  <a:pt x="5652" y="754"/>
                </a:cubicBezTo>
                <a:cubicBezTo>
                  <a:pt x="5573" y="725"/>
                  <a:pt x="5492" y="710"/>
                  <a:pt x="5413" y="710"/>
                </a:cubicBezTo>
                <a:cubicBezTo>
                  <a:pt x="5247" y="710"/>
                  <a:pt x="5087" y="775"/>
                  <a:pt x="4969" y="908"/>
                </a:cubicBezTo>
                <a:cubicBezTo>
                  <a:pt x="4767" y="489"/>
                  <a:pt x="4481" y="29"/>
                  <a:pt x="4084" y="2"/>
                </a:cubicBezTo>
                <a:cubicBezTo>
                  <a:pt x="4070" y="1"/>
                  <a:pt x="4056" y="0"/>
                  <a:pt x="40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8"/>
          <p:cNvSpPr/>
          <p:nvPr/>
        </p:nvSpPr>
        <p:spPr>
          <a:xfrm flipH="1">
            <a:off x="-20200" y="4705507"/>
            <a:ext cx="9144064" cy="438003"/>
          </a:xfrm>
          <a:custGeom>
            <a:avLst/>
            <a:gdLst/>
            <a:ahLst/>
            <a:cxnLst/>
            <a:rect l="l" t="t" r="r" b="b"/>
            <a:pathLst>
              <a:path w="87612" h="9670" extrusionOk="0">
                <a:moveTo>
                  <a:pt x="18981" y="0"/>
                </a:moveTo>
                <a:cubicBezTo>
                  <a:pt x="15418" y="0"/>
                  <a:pt x="11743" y="156"/>
                  <a:pt x="8077" y="470"/>
                </a:cubicBezTo>
                <a:cubicBezTo>
                  <a:pt x="5387" y="713"/>
                  <a:pt x="2691" y="1020"/>
                  <a:pt x="0" y="1264"/>
                </a:cubicBezTo>
                <a:lnTo>
                  <a:pt x="0" y="9669"/>
                </a:lnTo>
                <a:lnTo>
                  <a:pt x="87611" y="9669"/>
                </a:lnTo>
                <a:lnTo>
                  <a:pt x="87611" y="4023"/>
                </a:lnTo>
                <a:cubicBezTo>
                  <a:pt x="84100" y="3160"/>
                  <a:pt x="79821" y="2609"/>
                  <a:pt x="75033" y="2456"/>
                </a:cubicBezTo>
                <a:cubicBezTo>
                  <a:pt x="74101" y="2429"/>
                  <a:pt x="73160" y="2417"/>
                  <a:pt x="72210" y="2417"/>
                </a:cubicBezTo>
                <a:cubicBezTo>
                  <a:pt x="65222" y="2417"/>
                  <a:pt x="57810" y="3055"/>
                  <a:pt x="50755" y="3097"/>
                </a:cubicBezTo>
                <a:cubicBezTo>
                  <a:pt x="48196" y="3097"/>
                  <a:pt x="45660" y="3028"/>
                  <a:pt x="43430" y="2763"/>
                </a:cubicBezTo>
                <a:cubicBezTo>
                  <a:pt x="40670" y="2456"/>
                  <a:pt x="38462" y="1878"/>
                  <a:pt x="36015" y="1418"/>
                </a:cubicBezTo>
                <a:cubicBezTo>
                  <a:pt x="31114" y="477"/>
                  <a:pt x="25219" y="0"/>
                  <a:pt x="18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18"/>
          <p:cNvSpPr txBox="1">
            <a:spLocks noGrp="1"/>
          </p:cNvSpPr>
          <p:nvPr>
            <p:ph type="subTitle" idx="1"/>
          </p:nvPr>
        </p:nvSpPr>
        <p:spPr>
          <a:xfrm>
            <a:off x="1513799" y="16133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18"/>
          <p:cNvSpPr txBox="1">
            <a:spLocks noGrp="1"/>
          </p:cNvSpPr>
          <p:nvPr>
            <p:ph type="subTitle" idx="2"/>
          </p:nvPr>
        </p:nvSpPr>
        <p:spPr>
          <a:xfrm>
            <a:off x="5492751" y="16133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18"/>
          <p:cNvSpPr txBox="1">
            <a:spLocks noGrp="1"/>
          </p:cNvSpPr>
          <p:nvPr>
            <p:ph type="subTitle" idx="3"/>
          </p:nvPr>
        </p:nvSpPr>
        <p:spPr>
          <a:xfrm>
            <a:off x="1513799" y="327402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18"/>
          <p:cNvSpPr txBox="1">
            <a:spLocks noGrp="1"/>
          </p:cNvSpPr>
          <p:nvPr>
            <p:ph type="subTitle" idx="4"/>
          </p:nvPr>
        </p:nvSpPr>
        <p:spPr>
          <a:xfrm>
            <a:off x="5492751" y="327402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18"/>
          <p:cNvSpPr txBox="1">
            <a:spLocks noGrp="1"/>
          </p:cNvSpPr>
          <p:nvPr>
            <p:ph type="subTitle" idx="5"/>
          </p:nvPr>
        </p:nvSpPr>
        <p:spPr>
          <a:xfrm>
            <a:off x="1513799" y="1277975"/>
            <a:ext cx="28110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3" name="Google Shape;423;p18"/>
          <p:cNvSpPr txBox="1">
            <a:spLocks noGrp="1"/>
          </p:cNvSpPr>
          <p:nvPr>
            <p:ph type="subTitle" idx="6"/>
          </p:nvPr>
        </p:nvSpPr>
        <p:spPr>
          <a:xfrm>
            <a:off x="1513799" y="2938625"/>
            <a:ext cx="28110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4" name="Google Shape;424;p18"/>
          <p:cNvSpPr txBox="1">
            <a:spLocks noGrp="1"/>
          </p:cNvSpPr>
          <p:nvPr>
            <p:ph type="subTitle" idx="7"/>
          </p:nvPr>
        </p:nvSpPr>
        <p:spPr>
          <a:xfrm>
            <a:off x="5492724" y="1277975"/>
            <a:ext cx="28110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5" name="Google Shape;425;p18"/>
          <p:cNvSpPr txBox="1">
            <a:spLocks noGrp="1"/>
          </p:cNvSpPr>
          <p:nvPr>
            <p:ph type="subTitle" idx="8"/>
          </p:nvPr>
        </p:nvSpPr>
        <p:spPr>
          <a:xfrm>
            <a:off x="5492724" y="2938625"/>
            <a:ext cx="28110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6" name="Google Shape;426;p18"/>
          <p:cNvSpPr/>
          <p:nvPr/>
        </p:nvSpPr>
        <p:spPr>
          <a:xfrm>
            <a:off x="2062422" y="153422"/>
            <a:ext cx="645170" cy="154789"/>
          </a:xfrm>
          <a:custGeom>
            <a:avLst/>
            <a:gdLst/>
            <a:ahLst/>
            <a:cxnLst/>
            <a:rect l="l" t="t" r="r" b="b"/>
            <a:pathLst>
              <a:path w="6002" h="1440" extrusionOk="0">
                <a:moveTo>
                  <a:pt x="2475" y="0"/>
                </a:moveTo>
                <a:cubicBezTo>
                  <a:pt x="2353" y="0"/>
                  <a:pt x="2221" y="79"/>
                  <a:pt x="2141" y="179"/>
                </a:cubicBezTo>
                <a:cubicBezTo>
                  <a:pt x="1987" y="332"/>
                  <a:pt x="1876" y="555"/>
                  <a:pt x="1812" y="777"/>
                </a:cubicBezTo>
                <a:cubicBezTo>
                  <a:pt x="1739" y="738"/>
                  <a:pt x="1665" y="703"/>
                  <a:pt x="1594" y="703"/>
                </a:cubicBezTo>
                <a:cubicBezTo>
                  <a:pt x="1578" y="703"/>
                  <a:pt x="1563" y="704"/>
                  <a:pt x="1547" y="708"/>
                </a:cubicBezTo>
                <a:cubicBezTo>
                  <a:pt x="1436" y="708"/>
                  <a:pt x="1346" y="798"/>
                  <a:pt x="1346" y="909"/>
                </a:cubicBezTo>
                <a:cubicBezTo>
                  <a:pt x="1249" y="796"/>
                  <a:pt x="1125" y="737"/>
                  <a:pt x="1002" y="737"/>
                </a:cubicBezTo>
                <a:cubicBezTo>
                  <a:pt x="931" y="737"/>
                  <a:pt x="860" y="757"/>
                  <a:pt x="795" y="798"/>
                </a:cubicBezTo>
                <a:cubicBezTo>
                  <a:pt x="621" y="909"/>
                  <a:pt x="531" y="1105"/>
                  <a:pt x="377" y="1238"/>
                </a:cubicBezTo>
                <a:cubicBezTo>
                  <a:pt x="287" y="1328"/>
                  <a:pt x="91" y="1391"/>
                  <a:pt x="1" y="1418"/>
                </a:cubicBezTo>
                <a:lnTo>
                  <a:pt x="6002" y="1439"/>
                </a:lnTo>
                <a:cubicBezTo>
                  <a:pt x="5763" y="1391"/>
                  <a:pt x="5498" y="1328"/>
                  <a:pt x="5366" y="1105"/>
                </a:cubicBezTo>
                <a:cubicBezTo>
                  <a:pt x="5318" y="994"/>
                  <a:pt x="5276" y="888"/>
                  <a:pt x="5207" y="819"/>
                </a:cubicBezTo>
                <a:cubicBezTo>
                  <a:pt x="5176" y="807"/>
                  <a:pt x="5145" y="802"/>
                  <a:pt x="5113" y="802"/>
                </a:cubicBezTo>
                <a:cubicBezTo>
                  <a:pt x="5038" y="802"/>
                  <a:pt x="4964" y="832"/>
                  <a:pt x="4900" y="862"/>
                </a:cubicBezTo>
                <a:cubicBezTo>
                  <a:pt x="4885" y="881"/>
                  <a:pt x="4859" y="897"/>
                  <a:pt x="4836" y="897"/>
                </a:cubicBezTo>
                <a:cubicBezTo>
                  <a:pt x="4826" y="897"/>
                  <a:pt x="4817" y="894"/>
                  <a:pt x="4810" y="888"/>
                </a:cubicBezTo>
                <a:cubicBezTo>
                  <a:pt x="4789" y="888"/>
                  <a:pt x="4789" y="862"/>
                  <a:pt x="4768" y="841"/>
                </a:cubicBezTo>
                <a:cubicBezTo>
                  <a:pt x="4704" y="708"/>
                  <a:pt x="4656" y="533"/>
                  <a:pt x="4572" y="422"/>
                </a:cubicBezTo>
                <a:cubicBezTo>
                  <a:pt x="4503" y="327"/>
                  <a:pt x="4408" y="283"/>
                  <a:pt x="4314" y="283"/>
                </a:cubicBezTo>
                <a:cubicBezTo>
                  <a:pt x="4256" y="283"/>
                  <a:pt x="4198" y="300"/>
                  <a:pt x="4148" y="332"/>
                </a:cubicBezTo>
                <a:cubicBezTo>
                  <a:pt x="3994" y="401"/>
                  <a:pt x="3910" y="555"/>
                  <a:pt x="3862" y="729"/>
                </a:cubicBezTo>
                <a:cubicBezTo>
                  <a:pt x="3751" y="623"/>
                  <a:pt x="3618" y="512"/>
                  <a:pt x="3486" y="465"/>
                </a:cubicBezTo>
                <a:cubicBezTo>
                  <a:pt x="3431" y="442"/>
                  <a:pt x="3377" y="430"/>
                  <a:pt x="3324" y="430"/>
                </a:cubicBezTo>
                <a:cubicBezTo>
                  <a:pt x="3228" y="430"/>
                  <a:pt x="3139" y="469"/>
                  <a:pt x="3067" y="555"/>
                </a:cubicBezTo>
                <a:cubicBezTo>
                  <a:pt x="2935" y="290"/>
                  <a:pt x="2781" y="25"/>
                  <a:pt x="2517" y="4"/>
                </a:cubicBezTo>
                <a:cubicBezTo>
                  <a:pt x="2503" y="2"/>
                  <a:pt x="2489" y="0"/>
                  <a:pt x="24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18"/>
          <p:cNvSpPr/>
          <p:nvPr/>
        </p:nvSpPr>
        <p:spPr>
          <a:xfrm>
            <a:off x="7312325" y="4836975"/>
            <a:ext cx="3181346" cy="175049"/>
          </a:xfrm>
          <a:custGeom>
            <a:avLst/>
            <a:gdLst/>
            <a:ahLst/>
            <a:cxnLst/>
            <a:rect l="l" t="t" r="r" b="b"/>
            <a:pathLst>
              <a:path w="36476" h="2273" extrusionOk="0">
                <a:moveTo>
                  <a:pt x="18246" y="1"/>
                </a:moveTo>
                <a:cubicBezTo>
                  <a:pt x="8162" y="1"/>
                  <a:pt x="0" y="504"/>
                  <a:pt x="0" y="1123"/>
                </a:cubicBezTo>
                <a:cubicBezTo>
                  <a:pt x="0" y="1764"/>
                  <a:pt x="8162" y="2273"/>
                  <a:pt x="18246" y="2273"/>
                </a:cubicBezTo>
                <a:cubicBezTo>
                  <a:pt x="28309" y="2273"/>
                  <a:pt x="36476" y="1764"/>
                  <a:pt x="36476" y="1123"/>
                </a:cubicBezTo>
                <a:cubicBezTo>
                  <a:pt x="36476" y="504"/>
                  <a:pt x="28309" y="1"/>
                  <a:pt x="182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8" name="Google Shape;428;p18"/>
          <p:cNvGrpSpPr/>
          <p:nvPr/>
        </p:nvGrpSpPr>
        <p:grpSpPr>
          <a:xfrm>
            <a:off x="7309340" y="3843765"/>
            <a:ext cx="3284189" cy="1168269"/>
            <a:chOff x="2536050" y="2210275"/>
            <a:chExt cx="5672175" cy="2017737"/>
          </a:xfrm>
        </p:grpSpPr>
        <p:sp>
          <p:nvSpPr>
            <p:cNvPr id="429" name="Google Shape;429;p18"/>
            <p:cNvSpPr/>
            <p:nvPr/>
          </p:nvSpPr>
          <p:spPr>
            <a:xfrm>
              <a:off x="2536050" y="2210275"/>
              <a:ext cx="5672175" cy="1619642"/>
            </a:xfrm>
            <a:custGeom>
              <a:avLst/>
              <a:gdLst/>
              <a:ahLst/>
              <a:cxnLst/>
              <a:rect l="l" t="t" r="r" b="b"/>
              <a:pathLst>
                <a:path w="73667" h="21035" extrusionOk="0">
                  <a:moveTo>
                    <a:pt x="39484" y="0"/>
                  </a:moveTo>
                  <a:cubicBezTo>
                    <a:pt x="32918" y="0"/>
                    <a:pt x="27391" y="2097"/>
                    <a:pt x="25491" y="3096"/>
                  </a:cubicBezTo>
                  <a:cubicBezTo>
                    <a:pt x="23526" y="4112"/>
                    <a:pt x="16795" y="7465"/>
                    <a:pt x="14454" y="7995"/>
                  </a:cubicBezTo>
                  <a:cubicBezTo>
                    <a:pt x="12118" y="8524"/>
                    <a:pt x="4947" y="9541"/>
                    <a:pt x="2585" y="11241"/>
                  </a:cubicBezTo>
                  <a:cubicBezTo>
                    <a:pt x="577" y="12676"/>
                    <a:pt x="0" y="15854"/>
                    <a:pt x="223" y="18433"/>
                  </a:cubicBezTo>
                  <a:cubicBezTo>
                    <a:pt x="286" y="19164"/>
                    <a:pt x="265" y="20335"/>
                    <a:pt x="948" y="20774"/>
                  </a:cubicBezTo>
                  <a:cubicBezTo>
                    <a:pt x="1282" y="20970"/>
                    <a:pt x="1700" y="20970"/>
                    <a:pt x="2076" y="20970"/>
                  </a:cubicBezTo>
                  <a:cubicBezTo>
                    <a:pt x="4296" y="21016"/>
                    <a:pt x="6520" y="21035"/>
                    <a:pt x="8746" y="21035"/>
                  </a:cubicBezTo>
                  <a:cubicBezTo>
                    <a:pt x="17407" y="21035"/>
                    <a:pt x="26101" y="20752"/>
                    <a:pt x="34738" y="20663"/>
                  </a:cubicBezTo>
                  <a:cubicBezTo>
                    <a:pt x="43297" y="20573"/>
                    <a:pt x="51840" y="20467"/>
                    <a:pt x="60399" y="20308"/>
                  </a:cubicBezTo>
                  <a:cubicBezTo>
                    <a:pt x="63312" y="20266"/>
                    <a:pt x="66204" y="20202"/>
                    <a:pt x="69117" y="20112"/>
                  </a:cubicBezTo>
                  <a:cubicBezTo>
                    <a:pt x="69403" y="20112"/>
                    <a:pt x="69757" y="20134"/>
                    <a:pt x="70133" y="20134"/>
                  </a:cubicBezTo>
                  <a:cubicBezTo>
                    <a:pt x="70460" y="20149"/>
                    <a:pt x="70807" y="20166"/>
                    <a:pt x="71146" y="20166"/>
                  </a:cubicBezTo>
                  <a:cubicBezTo>
                    <a:pt x="71725" y="20166"/>
                    <a:pt x="72280" y="20118"/>
                    <a:pt x="72670" y="19938"/>
                  </a:cubicBezTo>
                  <a:cubicBezTo>
                    <a:pt x="73666" y="19472"/>
                    <a:pt x="71590" y="11109"/>
                    <a:pt x="70970" y="8858"/>
                  </a:cubicBezTo>
                  <a:cubicBezTo>
                    <a:pt x="70329" y="6628"/>
                    <a:pt x="68502" y="6496"/>
                    <a:pt x="66844" y="6363"/>
                  </a:cubicBezTo>
                  <a:cubicBezTo>
                    <a:pt x="65213" y="6231"/>
                    <a:pt x="61172" y="4488"/>
                    <a:pt x="57046" y="2857"/>
                  </a:cubicBezTo>
                  <a:cubicBezTo>
                    <a:pt x="52921" y="1221"/>
                    <a:pt x="47052" y="140"/>
                    <a:pt x="40167" y="8"/>
                  </a:cubicBezTo>
                  <a:cubicBezTo>
                    <a:pt x="39938" y="3"/>
                    <a:pt x="39711" y="0"/>
                    <a:pt x="394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8"/>
            <p:cNvSpPr/>
            <p:nvPr/>
          </p:nvSpPr>
          <p:spPr>
            <a:xfrm>
              <a:off x="2558072" y="3186233"/>
              <a:ext cx="5593868" cy="643699"/>
            </a:xfrm>
            <a:custGeom>
              <a:avLst/>
              <a:gdLst/>
              <a:ahLst/>
              <a:cxnLst/>
              <a:rect l="l" t="t" r="r" b="b"/>
              <a:pathLst>
                <a:path w="72650" h="8360" extrusionOk="0">
                  <a:moveTo>
                    <a:pt x="12345" y="0"/>
                  </a:moveTo>
                  <a:cubicBezTo>
                    <a:pt x="8827" y="0"/>
                    <a:pt x="5890" y="2805"/>
                    <a:pt x="5477" y="6468"/>
                  </a:cubicBezTo>
                  <a:lnTo>
                    <a:pt x="0" y="6489"/>
                  </a:lnTo>
                  <a:cubicBezTo>
                    <a:pt x="48" y="7104"/>
                    <a:pt x="180" y="7792"/>
                    <a:pt x="662" y="8099"/>
                  </a:cubicBezTo>
                  <a:cubicBezTo>
                    <a:pt x="996" y="8295"/>
                    <a:pt x="1414" y="8295"/>
                    <a:pt x="1790" y="8295"/>
                  </a:cubicBezTo>
                  <a:cubicBezTo>
                    <a:pt x="4010" y="8341"/>
                    <a:pt x="6234" y="8360"/>
                    <a:pt x="8460" y="8360"/>
                  </a:cubicBezTo>
                  <a:cubicBezTo>
                    <a:pt x="17121" y="8360"/>
                    <a:pt x="25815" y="8077"/>
                    <a:pt x="34452" y="7988"/>
                  </a:cubicBezTo>
                  <a:cubicBezTo>
                    <a:pt x="43011" y="7898"/>
                    <a:pt x="51554" y="7792"/>
                    <a:pt x="60113" y="7633"/>
                  </a:cubicBezTo>
                  <a:cubicBezTo>
                    <a:pt x="63026" y="7591"/>
                    <a:pt x="65918" y="7527"/>
                    <a:pt x="68831" y="7437"/>
                  </a:cubicBezTo>
                  <a:cubicBezTo>
                    <a:pt x="68868" y="7437"/>
                    <a:pt x="68907" y="7436"/>
                    <a:pt x="68947" y="7436"/>
                  </a:cubicBezTo>
                  <a:cubicBezTo>
                    <a:pt x="69461" y="7436"/>
                    <a:pt x="70161" y="7501"/>
                    <a:pt x="70830" y="7501"/>
                  </a:cubicBezTo>
                  <a:cubicBezTo>
                    <a:pt x="71420" y="7501"/>
                    <a:pt x="71987" y="7451"/>
                    <a:pt x="72384" y="7263"/>
                  </a:cubicBezTo>
                  <a:cubicBezTo>
                    <a:pt x="72586" y="7173"/>
                    <a:pt x="72649" y="6775"/>
                    <a:pt x="72649" y="6225"/>
                  </a:cubicBezTo>
                  <a:lnTo>
                    <a:pt x="72649" y="6225"/>
                  </a:lnTo>
                  <a:lnTo>
                    <a:pt x="64795" y="6246"/>
                  </a:lnTo>
                  <a:cubicBezTo>
                    <a:pt x="63979" y="3222"/>
                    <a:pt x="61395" y="992"/>
                    <a:pt x="58286" y="928"/>
                  </a:cubicBezTo>
                  <a:cubicBezTo>
                    <a:pt x="58239" y="927"/>
                    <a:pt x="58192" y="927"/>
                    <a:pt x="58146" y="927"/>
                  </a:cubicBezTo>
                  <a:cubicBezTo>
                    <a:pt x="55001" y="927"/>
                    <a:pt x="52315" y="3204"/>
                    <a:pt x="51506" y="6288"/>
                  </a:cubicBezTo>
                  <a:lnTo>
                    <a:pt x="19178" y="6421"/>
                  </a:lnTo>
                  <a:cubicBezTo>
                    <a:pt x="18760" y="2846"/>
                    <a:pt x="15958" y="65"/>
                    <a:pt x="12473" y="1"/>
                  </a:cubicBezTo>
                  <a:cubicBezTo>
                    <a:pt x="12430" y="1"/>
                    <a:pt x="12388" y="0"/>
                    <a:pt x="12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8"/>
            <p:cNvSpPr/>
            <p:nvPr/>
          </p:nvSpPr>
          <p:spPr>
            <a:xfrm>
              <a:off x="3059640" y="3267775"/>
              <a:ext cx="897252" cy="888859"/>
            </a:xfrm>
            <a:custGeom>
              <a:avLst/>
              <a:gdLst/>
              <a:ahLst/>
              <a:cxnLst/>
              <a:rect l="l" t="t" r="r" b="b"/>
              <a:pathLst>
                <a:path w="11653" h="11544" extrusionOk="0">
                  <a:moveTo>
                    <a:pt x="5806" y="0"/>
                  </a:moveTo>
                  <a:cubicBezTo>
                    <a:pt x="2685" y="0"/>
                    <a:pt x="132" y="2512"/>
                    <a:pt x="64" y="5648"/>
                  </a:cubicBezTo>
                  <a:cubicBezTo>
                    <a:pt x="1" y="8825"/>
                    <a:pt x="2516" y="11473"/>
                    <a:pt x="5715" y="11542"/>
                  </a:cubicBezTo>
                  <a:cubicBezTo>
                    <a:pt x="5754" y="11543"/>
                    <a:pt x="5793" y="11543"/>
                    <a:pt x="5832" y="11543"/>
                  </a:cubicBezTo>
                  <a:cubicBezTo>
                    <a:pt x="8957" y="11543"/>
                    <a:pt x="11521" y="9030"/>
                    <a:pt x="11584" y="5891"/>
                  </a:cubicBezTo>
                  <a:cubicBezTo>
                    <a:pt x="11652" y="2713"/>
                    <a:pt x="9137" y="65"/>
                    <a:pt x="5932" y="2"/>
                  </a:cubicBezTo>
                  <a:cubicBezTo>
                    <a:pt x="5890" y="1"/>
                    <a:pt x="5848" y="0"/>
                    <a:pt x="5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2" name="Google Shape;432;p18"/>
            <p:cNvSpPr/>
            <p:nvPr/>
          </p:nvSpPr>
          <p:spPr>
            <a:xfrm>
              <a:off x="3258219" y="3464737"/>
              <a:ext cx="499637" cy="494940"/>
            </a:xfrm>
            <a:custGeom>
              <a:avLst/>
              <a:gdLst/>
              <a:ahLst/>
              <a:cxnLst/>
              <a:rect l="l" t="t" r="r" b="b"/>
              <a:pathLst>
                <a:path w="6489" h="6428" extrusionOk="0">
                  <a:moveTo>
                    <a:pt x="3234" y="1"/>
                  </a:moveTo>
                  <a:cubicBezTo>
                    <a:pt x="1504" y="1"/>
                    <a:pt x="69" y="1394"/>
                    <a:pt x="22" y="3137"/>
                  </a:cubicBezTo>
                  <a:cubicBezTo>
                    <a:pt x="1" y="4922"/>
                    <a:pt x="1415" y="6378"/>
                    <a:pt x="3179" y="6426"/>
                  </a:cubicBezTo>
                  <a:cubicBezTo>
                    <a:pt x="3204" y="6427"/>
                    <a:pt x="3230" y="6427"/>
                    <a:pt x="3256" y="6427"/>
                  </a:cubicBezTo>
                  <a:cubicBezTo>
                    <a:pt x="4985" y="6427"/>
                    <a:pt x="6426" y="5028"/>
                    <a:pt x="6468" y="3270"/>
                  </a:cubicBezTo>
                  <a:cubicBezTo>
                    <a:pt x="6489" y="1501"/>
                    <a:pt x="5075" y="23"/>
                    <a:pt x="3311" y="2"/>
                  </a:cubicBezTo>
                  <a:cubicBezTo>
                    <a:pt x="3285" y="1"/>
                    <a:pt x="3259" y="1"/>
                    <a:pt x="3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8"/>
            <p:cNvSpPr/>
            <p:nvPr/>
          </p:nvSpPr>
          <p:spPr>
            <a:xfrm>
              <a:off x="3428309" y="3633287"/>
              <a:ext cx="159539" cy="157845"/>
            </a:xfrm>
            <a:custGeom>
              <a:avLst/>
              <a:gdLst/>
              <a:ahLst/>
              <a:cxnLst/>
              <a:rect l="l" t="t" r="r" b="b"/>
              <a:pathLst>
                <a:path w="2072" h="2050" extrusionOk="0">
                  <a:moveTo>
                    <a:pt x="1060" y="0"/>
                  </a:moveTo>
                  <a:cubicBezTo>
                    <a:pt x="482" y="0"/>
                    <a:pt x="22" y="440"/>
                    <a:pt x="22" y="1012"/>
                  </a:cubicBezTo>
                  <a:cubicBezTo>
                    <a:pt x="0" y="1563"/>
                    <a:pt x="440" y="2029"/>
                    <a:pt x="1012" y="2050"/>
                  </a:cubicBezTo>
                  <a:cubicBezTo>
                    <a:pt x="1589" y="2050"/>
                    <a:pt x="2050" y="1610"/>
                    <a:pt x="2050" y="1033"/>
                  </a:cubicBezTo>
                  <a:cubicBezTo>
                    <a:pt x="2071" y="482"/>
                    <a:pt x="1632" y="21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6587173" y="3340769"/>
              <a:ext cx="897252" cy="887242"/>
            </a:xfrm>
            <a:custGeom>
              <a:avLst/>
              <a:gdLst/>
              <a:ahLst/>
              <a:cxnLst/>
              <a:rect l="l" t="t" r="r" b="b"/>
              <a:pathLst>
                <a:path w="11653" h="11523" extrusionOk="0">
                  <a:moveTo>
                    <a:pt x="5805" y="0"/>
                  </a:moveTo>
                  <a:cubicBezTo>
                    <a:pt x="2685" y="0"/>
                    <a:pt x="132" y="2491"/>
                    <a:pt x="64" y="5626"/>
                  </a:cubicBezTo>
                  <a:cubicBezTo>
                    <a:pt x="0" y="8831"/>
                    <a:pt x="2537" y="11452"/>
                    <a:pt x="5715" y="11521"/>
                  </a:cubicBezTo>
                  <a:cubicBezTo>
                    <a:pt x="5754" y="11522"/>
                    <a:pt x="5793" y="11522"/>
                    <a:pt x="5832" y="11522"/>
                  </a:cubicBezTo>
                  <a:cubicBezTo>
                    <a:pt x="8957" y="11522"/>
                    <a:pt x="11521" y="9009"/>
                    <a:pt x="11583" y="5870"/>
                  </a:cubicBezTo>
                  <a:cubicBezTo>
                    <a:pt x="11652" y="2692"/>
                    <a:pt x="9136" y="44"/>
                    <a:pt x="5932" y="2"/>
                  </a:cubicBezTo>
                  <a:cubicBezTo>
                    <a:pt x="5890" y="1"/>
                    <a:pt x="5847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5" name="Google Shape;435;p18"/>
            <p:cNvSpPr/>
            <p:nvPr/>
          </p:nvSpPr>
          <p:spPr>
            <a:xfrm>
              <a:off x="6785752" y="3536115"/>
              <a:ext cx="499637" cy="494863"/>
            </a:xfrm>
            <a:custGeom>
              <a:avLst/>
              <a:gdLst/>
              <a:ahLst/>
              <a:cxnLst/>
              <a:rect l="l" t="t" r="r" b="b"/>
              <a:pathLst>
                <a:path w="6489" h="6427" extrusionOk="0">
                  <a:moveTo>
                    <a:pt x="3233" y="1"/>
                  </a:moveTo>
                  <a:cubicBezTo>
                    <a:pt x="1504" y="1"/>
                    <a:pt x="69" y="1394"/>
                    <a:pt x="43" y="3158"/>
                  </a:cubicBezTo>
                  <a:cubicBezTo>
                    <a:pt x="1" y="4922"/>
                    <a:pt x="1415" y="6400"/>
                    <a:pt x="3178" y="6426"/>
                  </a:cubicBezTo>
                  <a:cubicBezTo>
                    <a:pt x="3205" y="6427"/>
                    <a:pt x="3231" y="6427"/>
                    <a:pt x="3257" y="6427"/>
                  </a:cubicBezTo>
                  <a:cubicBezTo>
                    <a:pt x="5011" y="6427"/>
                    <a:pt x="6426" y="5028"/>
                    <a:pt x="6467" y="3291"/>
                  </a:cubicBezTo>
                  <a:cubicBezTo>
                    <a:pt x="6489" y="1500"/>
                    <a:pt x="5101" y="44"/>
                    <a:pt x="3311" y="2"/>
                  </a:cubicBezTo>
                  <a:cubicBezTo>
                    <a:pt x="3285" y="1"/>
                    <a:pt x="3259" y="1"/>
                    <a:pt x="3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8"/>
            <p:cNvSpPr/>
            <p:nvPr/>
          </p:nvSpPr>
          <p:spPr>
            <a:xfrm>
              <a:off x="6955842" y="3704588"/>
              <a:ext cx="159539" cy="157999"/>
            </a:xfrm>
            <a:custGeom>
              <a:avLst/>
              <a:gdLst/>
              <a:ahLst/>
              <a:cxnLst/>
              <a:rect l="l" t="t" r="r" b="b"/>
              <a:pathLst>
                <a:path w="2072" h="2052" extrusionOk="0">
                  <a:moveTo>
                    <a:pt x="1059" y="1"/>
                  </a:moveTo>
                  <a:cubicBezTo>
                    <a:pt x="482" y="1"/>
                    <a:pt x="21" y="441"/>
                    <a:pt x="21" y="1013"/>
                  </a:cubicBezTo>
                  <a:cubicBezTo>
                    <a:pt x="0" y="1563"/>
                    <a:pt x="461" y="2051"/>
                    <a:pt x="1012" y="2051"/>
                  </a:cubicBezTo>
                  <a:cubicBezTo>
                    <a:pt x="1025" y="2051"/>
                    <a:pt x="1037" y="2051"/>
                    <a:pt x="1050" y="2051"/>
                  </a:cubicBezTo>
                  <a:cubicBezTo>
                    <a:pt x="1609" y="2051"/>
                    <a:pt x="2050" y="1599"/>
                    <a:pt x="2071" y="1060"/>
                  </a:cubicBezTo>
                  <a:cubicBezTo>
                    <a:pt x="2071" y="483"/>
                    <a:pt x="1631" y="22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7" name="Google Shape;437;p18"/>
            <p:cNvSpPr/>
            <p:nvPr/>
          </p:nvSpPr>
          <p:spPr>
            <a:xfrm>
              <a:off x="2597726" y="2882396"/>
              <a:ext cx="794460" cy="377057"/>
            </a:xfrm>
            <a:custGeom>
              <a:avLst/>
              <a:gdLst/>
              <a:ahLst/>
              <a:cxnLst/>
              <a:rect l="l" t="t" r="r" b="b"/>
              <a:pathLst>
                <a:path w="10318" h="4897" extrusionOk="0">
                  <a:moveTo>
                    <a:pt x="10152" y="1"/>
                  </a:moveTo>
                  <a:cubicBezTo>
                    <a:pt x="10126" y="1"/>
                    <a:pt x="10099" y="12"/>
                    <a:pt x="10078" y="39"/>
                  </a:cubicBezTo>
                  <a:cubicBezTo>
                    <a:pt x="9638" y="505"/>
                    <a:pt x="9177" y="966"/>
                    <a:pt x="8690" y="1384"/>
                  </a:cubicBezTo>
                  <a:cubicBezTo>
                    <a:pt x="7986" y="2046"/>
                    <a:pt x="7234" y="2708"/>
                    <a:pt x="6370" y="3105"/>
                  </a:cubicBezTo>
                  <a:cubicBezTo>
                    <a:pt x="5645" y="3460"/>
                    <a:pt x="4808" y="3635"/>
                    <a:pt x="4035" y="3815"/>
                  </a:cubicBezTo>
                  <a:cubicBezTo>
                    <a:pt x="2753" y="4143"/>
                    <a:pt x="1450" y="4408"/>
                    <a:pt x="147" y="4652"/>
                  </a:cubicBezTo>
                  <a:cubicBezTo>
                    <a:pt x="1" y="4692"/>
                    <a:pt x="57" y="4897"/>
                    <a:pt x="196" y="4897"/>
                  </a:cubicBezTo>
                  <a:cubicBezTo>
                    <a:pt x="202" y="4897"/>
                    <a:pt x="209" y="4896"/>
                    <a:pt x="216" y="4895"/>
                  </a:cubicBezTo>
                  <a:cubicBezTo>
                    <a:pt x="767" y="4784"/>
                    <a:pt x="1296" y="4673"/>
                    <a:pt x="1847" y="4541"/>
                  </a:cubicBezTo>
                  <a:cubicBezTo>
                    <a:pt x="2774" y="4366"/>
                    <a:pt x="3680" y="4165"/>
                    <a:pt x="4585" y="3926"/>
                  </a:cubicBezTo>
                  <a:cubicBezTo>
                    <a:pt x="5338" y="3725"/>
                    <a:pt x="6132" y="3529"/>
                    <a:pt x="6815" y="3153"/>
                  </a:cubicBezTo>
                  <a:cubicBezTo>
                    <a:pt x="8092" y="2401"/>
                    <a:pt x="9241" y="1299"/>
                    <a:pt x="10237" y="192"/>
                  </a:cubicBezTo>
                  <a:cubicBezTo>
                    <a:pt x="10317" y="112"/>
                    <a:pt x="10236" y="1"/>
                    <a:pt x="10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8" name="Google Shape;438;p18"/>
            <p:cNvSpPr/>
            <p:nvPr/>
          </p:nvSpPr>
          <p:spPr>
            <a:xfrm>
              <a:off x="7184990" y="2809017"/>
              <a:ext cx="231300" cy="230992"/>
            </a:xfrm>
            <a:custGeom>
              <a:avLst/>
              <a:gdLst/>
              <a:ahLst/>
              <a:cxnLst/>
              <a:rect l="l" t="t" r="r" b="b"/>
              <a:pathLst>
                <a:path w="3004" h="3000" extrusionOk="0">
                  <a:moveTo>
                    <a:pt x="1481" y="244"/>
                  </a:moveTo>
                  <a:cubicBezTo>
                    <a:pt x="1496" y="244"/>
                    <a:pt x="1511" y="244"/>
                    <a:pt x="1526" y="245"/>
                  </a:cubicBezTo>
                  <a:cubicBezTo>
                    <a:pt x="2230" y="245"/>
                    <a:pt x="2760" y="838"/>
                    <a:pt x="2760" y="1521"/>
                  </a:cubicBezTo>
                  <a:cubicBezTo>
                    <a:pt x="2718" y="2192"/>
                    <a:pt x="2207" y="2761"/>
                    <a:pt x="1516" y="2761"/>
                  </a:cubicBezTo>
                  <a:cubicBezTo>
                    <a:pt x="1504" y="2761"/>
                    <a:pt x="1491" y="2761"/>
                    <a:pt x="1478" y="2761"/>
                  </a:cubicBezTo>
                  <a:cubicBezTo>
                    <a:pt x="795" y="2734"/>
                    <a:pt x="223" y="2162"/>
                    <a:pt x="244" y="1479"/>
                  </a:cubicBezTo>
                  <a:cubicBezTo>
                    <a:pt x="265" y="811"/>
                    <a:pt x="818" y="244"/>
                    <a:pt x="1481" y="244"/>
                  </a:cubicBezTo>
                  <a:close/>
                  <a:moveTo>
                    <a:pt x="1490" y="1"/>
                  </a:moveTo>
                  <a:cubicBezTo>
                    <a:pt x="710" y="1"/>
                    <a:pt x="22" y="676"/>
                    <a:pt x="1" y="1479"/>
                  </a:cubicBezTo>
                  <a:cubicBezTo>
                    <a:pt x="1" y="2273"/>
                    <a:pt x="663" y="2978"/>
                    <a:pt x="1478" y="2999"/>
                  </a:cubicBezTo>
                  <a:cubicBezTo>
                    <a:pt x="2315" y="2999"/>
                    <a:pt x="2953" y="2346"/>
                    <a:pt x="3003" y="1537"/>
                  </a:cubicBezTo>
                  <a:lnTo>
                    <a:pt x="3003" y="1537"/>
                  </a:lnTo>
                  <a:cubicBezTo>
                    <a:pt x="3003" y="1532"/>
                    <a:pt x="3004" y="1527"/>
                    <a:pt x="3004" y="1521"/>
                  </a:cubicBezTo>
                  <a:lnTo>
                    <a:pt x="3004" y="1521"/>
                  </a:lnTo>
                  <a:cubicBezTo>
                    <a:pt x="3004" y="1521"/>
                    <a:pt x="3004" y="1521"/>
                    <a:pt x="3004" y="1521"/>
                  </a:cubicBezTo>
                  <a:cubicBezTo>
                    <a:pt x="3004" y="1518"/>
                    <a:pt x="3004" y="1515"/>
                    <a:pt x="3003" y="1513"/>
                  </a:cubicBezTo>
                  <a:lnTo>
                    <a:pt x="3003" y="1513"/>
                  </a:lnTo>
                  <a:cubicBezTo>
                    <a:pt x="2978" y="701"/>
                    <a:pt x="2360" y="23"/>
                    <a:pt x="1526" y="1"/>
                  </a:cubicBezTo>
                  <a:cubicBezTo>
                    <a:pt x="1514" y="1"/>
                    <a:pt x="1502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9" name="Google Shape;439;p18"/>
            <p:cNvSpPr/>
            <p:nvPr/>
          </p:nvSpPr>
          <p:spPr>
            <a:xfrm>
              <a:off x="5159852" y="2907267"/>
              <a:ext cx="298981" cy="70068"/>
            </a:xfrm>
            <a:custGeom>
              <a:avLst/>
              <a:gdLst/>
              <a:ahLst/>
              <a:cxnLst/>
              <a:rect l="l" t="t" r="r" b="b"/>
              <a:pathLst>
                <a:path w="3883" h="910" extrusionOk="0">
                  <a:moveTo>
                    <a:pt x="1771" y="0"/>
                  </a:moveTo>
                  <a:cubicBezTo>
                    <a:pt x="788" y="0"/>
                    <a:pt x="0" y="175"/>
                    <a:pt x="0" y="425"/>
                  </a:cubicBezTo>
                  <a:cubicBezTo>
                    <a:pt x="0" y="664"/>
                    <a:pt x="858" y="886"/>
                    <a:pt x="1918" y="907"/>
                  </a:cubicBezTo>
                  <a:cubicBezTo>
                    <a:pt x="1977" y="909"/>
                    <a:pt x="2036" y="909"/>
                    <a:pt x="2093" y="909"/>
                  </a:cubicBezTo>
                  <a:cubicBezTo>
                    <a:pt x="3090" y="909"/>
                    <a:pt x="3863" y="739"/>
                    <a:pt x="3883" y="489"/>
                  </a:cubicBezTo>
                  <a:cubicBezTo>
                    <a:pt x="3883" y="245"/>
                    <a:pt x="3019" y="28"/>
                    <a:pt x="1939" y="2"/>
                  </a:cubicBezTo>
                  <a:cubicBezTo>
                    <a:pt x="1882" y="1"/>
                    <a:pt x="1826" y="0"/>
                    <a:pt x="1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0" name="Google Shape;440;p18"/>
            <p:cNvSpPr/>
            <p:nvPr/>
          </p:nvSpPr>
          <p:spPr>
            <a:xfrm>
              <a:off x="6485227" y="2914197"/>
              <a:ext cx="298981" cy="71685"/>
            </a:xfrm>
            <a:custGeom>
              <a:avLst/>
              <a:gdLst/>
              <a:ahLst/>
              <a:cxnLst/>
              <a:rect l="l" t="t" r="r" b="b"/>
              <a:pathLst>
                <a:path w="3883" h="931" extrusionOk="0">
                  <a:moveTo>
                    <a:pt x="1782" y="0"/>
                  </a:moveTo>
                  <a:cubicBezTo>
                    <a:pt x="794" y="0"/>
                    <a:pt x="0" y="189"/>
                    <a:pt x="0" y="420"/>
                  </a:cubicBezTo>
                  <a:cubicBezTo>
                    <a:pt x="0" y="685"/>
                    <a:pt x="858" y="907"/>
                    <a:pt x="1918" y="929"/>
                  </a:cubicBezTo>
                  <a:cubicBezTo>
                    <a:pt x="1971" y="930"/>
                    <a:pt x="2025" y="930"/>
                    <a:pt x="2077" y="930"/>
                  </a:cubicBezTo>
                  <a:cubicBezTo>
                    <a:pt x="3082" y="930"/>
                    <a:pt x="3861" y="742"/>
                    <a:pt x="3861" y="510"/>
                  </a:cubicBezTo>
                  <a:cubicBezTo>
                    <a:pt x="3882" y="245"/>
                    <a:pt x="2998" y="23"/>
                    <a:pt x="1939" y="2"/>
                  </a:cubicBezTo>
                  <a:cubicBezTo>
                    <a:pt x="1886" y="1"/>
                    <a:pt x="1834" y="0"/>
                    <a:pt x="1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4087339" y="2845668"/>
              <a:ext cx="94014" cy="967628"/>
            </a:xfrm>
            <a:custGeom>
              <a:avLst/>
              <a:gdLst/>
              <a:ahLst/>
              <a:cxnLst/>
              <a:rect l="l" t="t" r="r" b="b"/>
              <a:pathLst>
                <a:path w="1221" h="12567" extrusionOk="0">
                  <a:moveTo>
                    <a:pt x="354" y="1"/>
                  </a:moveTo>
                  <a:cubicBezTo>
                    <a:pt x="295" y="1"/>
                    <a:pt x="233" y="34"/>
                    <a:pt x="223" y="97"/>
                  </a:cubicBezTo>
                  <a:cubicBezTo>
                    <a:pt x="180" y="696"/>
                    <a:pt x="133" y="1289"/>
                    <a:pt x="111" y="1861"/>
                  </a:cubicBezTo>
                  <a:cubicBezTo>
                    <a:pt x="0" y="4006"/>
                    <a:pt x="0" y="6098"/>
                    <a:pt x="265" y="8217"/>
                  </a:cubicBezTo>
                  <a:cubicBezTo>
                    <a:pt x="445" y="9652"/>
                    <a:pt x="689" y="11066"/>
                    <a:pt x="975" y="12480"/>
                  </a:cubicBezTo>
                  <a:cubicBezTo>
                    <a:pt x="983" y="12540"/>
                    <a:pt x="1026" y="12566"/>
                    <a:pt x="1072" y="12566"/>
                  </a:cubicBezTo>
                  <a:cubicBezTo>
                    <a:pt x="1142" y="12566"/>
                    <a:pt x="1221" y="12504"/>
                    <a:pt x="1192" y="12411"/>
                  </a:cubicBezTo>
                  <a:cubicBezTo>
                    <a:pt x="1086" y="11903"/>
                    <a:pt x="996" y="11373"/>
                    <a:pt x="906" y="10844"/>
                  </a:cubicBezTo>
                  <a:cubicBezTo>
                    <a:pt x="530" y="8746"/>
                    <a:pt x="265" y="6654"/>
                    <a:pt x="265" y="4536"/>
                  </a:cubicBezTo>
                  <a:cubicBezTo>
                    <a:pt x="265" y="3053"/>
                    <a:pt x="334" y="1575"/>
                    <a:pt x="466" y="119"/>
                  </a:cubicBezTo>
                  <a:cubicBezTo>
                    <a:pt x="477" y="39"/>
                    <a:pt x="417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2" name="Google Shape;442;p18"/>
            <p:cNvSpPr/>
            <p:nvPr/>
          </p:nvSpPr>
          <p:spPr>
            <a:xfrm>
              <a:off x="5589657" y="2792462"/>
              <a:ext cx="28104" cy="1005895"/>
            </a:xfrm>
            <a:custGeom>
              <a:avLst/>
              <a:gdLst/>
              <a:ahLst/>
              <a:cxnLst/>
              <a:rect l="l" t="t" r="r" b="b"/>
              <a:pathLst>
                <a:path w="365" h="13064" extrusionOk="0">
                  <a:moveTo>
                    <a:pt x="240" y="0"/>
                  </a:moveTo>
                  <a:cubicBezTo>
                    <a:pt x="186" y="0"/>
                    <a:pt x="133" y="34"/>
                    <a:pt x="133" y="105"/>
                  </a:cubicBezTo>
                  <a:cubicBezTo>
                    <a:pt x="133" y="635"/>
                    <a:pt x="112" y="1164"/>
                    <a:pt x="112" y="1694"/>
                  </a:cubicBezTo>
                  <a:cubicBezTo>
                    <a:pt x="64" y="5444"/>
                    <a:pt x="43" y="9199"/>
                    <a:pt x="1" y="12949"/>
                  </a:cubicBezTo>
                  <a:cubicBezTo>
                    <a:pt x="1" y="13025"/>
                    <a:pt x="62" y="13064"/>
                    <a:pt x="123" y="13064"/>
                  </a:cubicBezTo>
                  <a:cubicBezTo>
                    <a:pt x="183" y="13064"/>
                    <a:pt x="244" y="13025"/>
                    <a:pt x="244" y="12949"/>
                  </a:cubicBezTo>
                  <a:lnTo>
                    <a:pt x="244" y="11381"/>
                  </a:lnTo>
                  <a:cubicBezTo>
                    <a:pt x="287" y="7631"/>
                    <a:pt x="329" y="3876"/>
                    <a:pt x="350" y="126"/>
                  </a:cubicBezTo>
                  <a:cubicBezTo>
                    <a:pt x="364" y="44"/>
                    <a:pt x="301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" name="Google Shape;443;p18"/>
            <p:cNvSpPr/>
            <p:nvPr/>
          </p:nvSpPr>
          <p:spPr>
            <a:xfrm>
              <a:off x="6435871" y="2630611"/>
              <a:ext cx="572630" cy="1150035"/>
            </a:xfrm>
            <a:custGeom>
              <a:avLst/>
              <a:gdLst/>
              <a:ahLst/>
              <a:cxnLst/>
              <a:rect l="l" t="t" r="r" b="b"/>
              <a:pathLst>
                <a:path w="7437" h="14936" extrusionOk="0">
                  <a:moveTo>
                    <a:pt x="7092" y="0"/>
                  </a:moveTo>
                  <a:cubicBezTo>
                    <a:pt x="7019" y="0"/>
                    <a:pt x="6936" y="60"/>
                    <a:pt x="6949" y="152"/>
                  </a:cubicBezTo>
                  <a:cubicBezTo>
                    <a:pt x="7082" y="994"/>
                    <a:pt x="7082" y="1874"/>
                    <a:pt x="7039" y="2737"/>
                  </a:cubicBezTo>
                  <a:cubicBezTo>
                    <a:pt x="6949" y="4018"/>
                    <a:pt x="6684" y="5385"/>
                    <a:pt x="5805" y="6354"/>
                  </a:cubicBezTo>
                  <a:cubicBezTo>
                    <a:pt x="4900" y="7329"/>
                    <a:pt x="3660" y="7879"/>
                    <a:pt x="2580" y="8626"/>
                  </a:cubicBezTo>
                  <a:cubicBezTo>
                    <a:pt x="2098" y="8981"/>
                    <a:pt x="1632" y="9357"/>
                    <a:pt x="1277" y="9844"/>
                  </a:cubicBezTo>
                  <a:cubicBezTo>
                    <a:pt x="858" y="10438"/>
                    <a:pt x="615" y="11190"/>
                    <a:pt x="440" y="11894"/>
                  </a:cubicBezTo>
                  <a:cubicBezTo>
                    <a:pt x="196" y="12821"/>
                    <a:pt x="0" y="13838"/>
                    <a:pt x="43" y="14828"/>
                  </a:cubicBezTo>
                  <a:cubicBezTo>
                    <a:pt x="54" y="14897"/>
                    <a:pt x="119" y="14936"/>
                    <a:pt x="179" y="14936"/>
                  </a:cubicBezTo>
                  <a:cubicBezTo>
                    <a:pt x="235" y="14936"/>
                    <a:pt x="286" y="14902"/>
                    <a:pt x="286" y="14828"/>
                  </a:cubicBezTo>
                  <a:cubicBezTo>
                    <a:pt x="218" y="13552"/>
                    <a:pt x="530" y="12201"/>
                    <a:pt x="970" y="10988"/>
                  </a:cubicBezTo>
                  <a:cubicBezTo>
                    <a:pt x="1478" y="9601"/>
                    <a:pt x="2601" y="8849"/>
                    <a:pt x="3840" y="8123"/>
                  </a:cubicBezTo>
                  <a:cubicBezTo>
                    <a:pt x="4878" y="7482"/>
                    <a:pt x="6001" y="6773"/>
                    <a:pt x="6573" y="5650"/>
                  </a:cubicBezTo>
                  <a:cubicBezTo>
                    <a:pt x="7436" y="4018"/>
                    <a:pt x="7436" y="1874"/>
                    <a:pt x="7193" y="89"/>
                  </a:cubicBezTo>
                  <a:cubicBezTo>
                    <a:pt x="7184" y="27"/>
                    <a:pt x="7140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" name="Google Shape;444;p18"/>
            <p:cNvSpPr/>
            <p:nvPr/>
          </p:nvSpPr>
          <p:spPr>
            <a:xfrm>
              <a:off x="4094269" y="2288044"/>
              <a:ext cx="2893797" cy="573631"/>
            </a:xfrm>
            <a:custGeom>
              <a:avLst/>
              <a:gdLst/>
              <a:ahLst/>
              <a:cxnLst/>
              <a:rect l="l" t="t" r="r" b="b"/>
              <a:pathLst>
                <a:path w="37583" h="7450" extrusionOk="0">
                  <a:moveTo>
                    <a:pt x="21368" y="0"/>
                  </a:moveTo>
                  <a:cubicBezTo>
                    <a:pt x="20545" y="0"/>
                    <a:pt x="19726" y="21"/>
                    <a:pt x="18913" y="57"/>
                  </a:cubicBezTo>
                  <a:cubicBezTo>
                    <a:pt x="15116" y="232"/>
                    <a:pt x="11276" y="920"/>
                    <a:pt x="7791" y="2483"/>
                  </a:cubicBezTo>
                  <a:cubicBezTo>
                    <a:pt x="5561" y="3500"/>
                    <a:pt x="3379" y="4670"/>
                    <a:pt x="1303" y="5952"/>
                  </a:cubicBezTo>
                  <a:cubicBezTo>
                    <a:pt x="1303" y="5952"/>
                    <a:pt x="0" y="6852"/>
                    <a:pt x="265" y="7361"/>
                  </a:cubicBezTo>
                  <a:cubicBezTo>
                    <a:pt x="296" y="7422"/>
                    <a:pt x="753" y="7449"/>
                    <a:pt x="1537" y="7449"/>
                  </a:cubicBezTo>
                  <a:cubicBezTo>
                    <a:pt x="6973" y="7449"/>
                    <a:pt x="28110" y="6152"/>
                    <a:pt x="31757" y="6037"/>
                  </a:cubicBezTo>
                  <a:cubicBezTo>
                    <a:pt x="35925" y="5904"/>
                    <a:pt x="37583" y="5179"/>
                    <a:pt x="37493" y="4204"/>
                  </a:cubicBezTo>
                  <a:cubicBezTo>
                    <a:pt x="37408" y="3304"/>
                    <a:pt x="35554" y="2859"/>
                    <a:pt x="34913" y="2642"/>
                  </a:cubicBezTo>
                  <a:cubicBezTo>
                    <a:pt x="33478" y="2154"/>
                    <a:pt x="32133" y="1514"/>
                    <a:pt x="30676" y="1116"/>
                  </a:cubicBezTo>
                  <a:cubicBezTo>
                    <a:pt x="27669" y="294"/>
                    <a:pt x="24496" y="0"/>
                    <a:pt x="2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" name="Google Shape;445;p18"/>
            <p:cNvSpPr/>
            <p:nvPr/>
          </p:nvSpPr>
          <p:spPr>
            <a:xfrm>
              <a:off x="2547831" y="3403677"/>
              <a:ext cx="221137" cy="239847"/>
            </a:xfrm>
            <a:custGeom>
              <a:avLst/>
              <a:gdLst/>
              <a:ahLst/>
              <a:cxnLst/>
              <a:rect l="l" t="t" r="r" b="b"/>
              <a:pathLst>
                <a:path w="2872" h="3115" extrusionOk="0">
                  <a:moveTo>
                    <a:pt x="181" y="0"/>
                  </a:moveTo>
                  <a:cubicBezTo>
                    <a:pt x="27" y="970"/>
                    <a:pt x="1" y="1986"/>
                    <a:pt x="70" y="2934"/>
                  </a:cubicBezTo>
                  <a:cubicBezTo>
                    <a:pt x="91" y="3003"/>
                    <a:pt x="91" y="3046"/>
                    <a:pt x="91" y="3115"/>
                  </a:cubicBezTo>
                  <a:cubicBezTo>
                    <a:pt x="642" y="3088"/>
                    <a:pt x="1282" y="3046"/>
                    <a:pt x="1770" y="2956"/>
                  </a:cubicBezTo>
                  <a:cubicBezTo>
                    <a:pt x="2871" y="2760"/>
                    <a:pt x="2808" y="1743"/>
                    <a:pt x="2739" y="906"/>
                  </a:cubicBezTo>
                  <a:cubicBezTo>
                    <a:pt x="2675" y="265"/>
                    <a:pt x="975" y="6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" name="Google Shape;446;p18"/>
            <p:cNvSpPr/>
            <p:nvPr/>
          </p:nvSpPr>
          <p:spPr>
            <a:xfrm>
              <a:off x="7999018" y="2890635"/>
              <a:ext cx="1694" cy="1694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1" y="22"/>
                  </a:moveTo>
                  <a:lnTo>
                    <a:pt x="21" y="22"/>
                  </a:lnTo>
                  <a:lnTo>
                    <a:pt x="21" y="22"/>
                  </a:lnTo>
                  <a:close/>
                  <a:moveTo>
                    <a:pt x="21" y="1"/>
                  </a:moveTo>
                  <a:lnTo>
                    <a:pt x="21" y="1"/>
                  </a:lnTo>
                  <a:lnTo>
                    <a:pt x="21" y="1"/>
                  </a:lnTo>
                  <a:close/>
                  <a:moveTo>
                    <a:pt x="0" y="1"/>
                  </a:moveTo>
                  <a:lnTo>
                    <a:pt x="21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8"/>
            <p:cNvSpPr/>
            <p:nvPr/>
          </p:nvSpPr>
          <p:spPr>
            <a:xfrm>
              <a:off x="7805290" y="2824185"/>
              <a:ext cx="288818" cy="458828"/>
            </a:xfrm>
            <a:custGeom>
              <a:avLst/>
              <a:gdLst/>
              <a:ahLst/>
              <a:cxnLst/>
              <a:rect l="l" t="t" r="r" b="b"/>
              <a:pathLst>
                <a:path w="3751" h="5959" extrusionOk="0">
                  <a:moveTo>
                    <a:pt x="2161" y="0"/>
                  </a:moveTo>
                  <a:cubicBezTo>
                    <a:pt x="1367" y="265"/>
                    <a:pt x="0" y="906"/>
                    <a:pt x="43" y="2140"/>
                  </a:cubicBezTo>
                  <a:cubicBezTo>
                    <a:pt x="133" y="3888"/>
                    <a:pt x="662" y="4968"/>
                    <a:pt x="1875" y="5540"/>
                  </a:cubicBezTo>
                  <a:cubicBezTo>
                    <a:pt x="2516" y="5826"/>
                    <a:pt x="3220" y="5916"/>
                    <a:pt x="3750" y="5959"/>
                  </a:cubicBezTo>
                  <a:cubicBezTo>
                    <a:pt x="3332" y="3861"/>
                    <a:pt x="2802" y="1833"/>
                    <a:pt x="2537" y="885"/>
                  </a:cubicBezTo>
                  <a:lnTo>
                    <a:pt x="2537" y="864"/>
                  </a:lnTo>
                  <a:lnTo>
                    <a:pt x="2516" y="864"/>
                  </a:lnTo>
                  <a:cubicBezTo>
                    <a:pt x="2426" y="530"/>
                    <a:pt x="2320" y="244"/>
                    <a:pt x="2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8"/>
            <p:cNvSpPr/>
            <p:nvPr/>
          </p:nvSpPr>
          <p:spPr>
            <a:xfrm>
              <a:off x="2733397" y="3074123"/>
              <a:ext cx="3311" cy="3388"/>
            </a:xfrm>
            <a:custGeom>
              <a:avLst/>
              <a:gdLst/>
              <a:ahLst/>
              <a:cxnLst/>
              <a:rect l="l" t="t" r="r" b="b"/>
              <a:pathLst>
                <a:path w="43" h="44" extrusionOk="0">
                  <a:moveTo>
                    <a:pt x="1" y="43"/>
                  </a:moveTo>
                  <a:lnTo>
                    <a:pt x="1" y="43"/>
                  </a:lnTo>
                  <a:lnTo>
                    <a:pt x="1" y="43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1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43" y="1"/>
                  </a:moveTo>
                  <a:cubicBezTo>
                    <a:pt x="43" y="1"/>
                    <a:pt x="43" y="22"/>
                    <a:pt x="22" y="22"/>
                  </a:cubicBezTo>
                  <a:cubicBezTo>
                    <a:pt x="43" y="22"/>
                    <a:pt x="43" y="1"/>
                    <a:pt x="43" y="1"/>
                  </a:cubicBez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8"/>
            <p:cNvSpPr/>
            <p:nvPr/>
          </p:nvSpPr>
          <p:spPr>
            <a:xfrm>
              <a:off x="2692588" y="2931444"/>
              <a:ext cx="438501" cy="181945"/>
            </a:xfrm>
            <a:custGeom>
              <a:avLst/>
              <a:gdLst/>
              <a:ahLst/>
              <a:cxnLst/>
              <a:rect l="l" t="t" r="r" b="b"/>
              <a:pathLst>
                <a:path w="5695" h="2363" extrusionOk="0">
                  <a:moveTo>
                    <a:pt x="5694" y="0"/>
                  </a:moveTo>
                  <a:lnTo>
                    <a:pt x="5694" y="0"/>
                  </a:lnTo>
                  <a:cubicBezTo>
                    <a:pt x="3618" y="509"/>
                    <a:pt x="1632" y="1102"/>
                    <a:pt x="573" y="1854"/>
                  </a:cubicBezTo>
                  <a:cubicBezTo>
                    <a:pt x="573" y="1854"/>
                    <a:pt x="573" y="1875"/>
                    <a:pt x="552" y="1875"/>
                  </a:cubicBezTo>
                  <a:lnTo>
                    <a:pt x="531" y="1875"/>
                  </a:lnTo>
                  <a:lnTo>
                    <a:pt x="531" y="1896"/>
                  </a:lnTo>
                  <a:cubicBezTo>
                    <a:pt x="329" y="2029"/>
                    <a:pt x="155" y="2182"/>
                    <a:pt x="1" y="2362"/>
                  </a:cubicBezTo>
                  <a:lnTo>
                    <a:pt x="504" y="2362"/>
                  </a:lnTo>
                  <a:cubicBezTo>
                    <a:pt x="504" y="2362"/>
                    <a:pt x="2405" y="2272"/>
                    <a:pt x="3793" y="1700"/>
                  </a:cubicBezTo>
                  <a:cubicBezTo>
                    <a:pt x="4678" y="1346"/>
                    <a:pt x="5318" y="551"/>
                    <a:pt x="5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0" name="Google Shape;450;p18"/>
          <p:cNvSpPr/>
          <p:nvPr/>
        </p:nvSpPr>
        <p:spPr>
          <a:xfrm>
            <a:off x="624563" y="536390"/>
            <a:ext cx="177302" cy="175063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8"/>
          <p:cNvSpPr/>
          <p:nvPr/>
        </p:nvSpPr>
        <p:spPr>
          <a:xfrm>
            <a:off x="966021" y="286823"/>
            <a:ext cx="252794" cy="249582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8"/>
          <p:cNvSpPr/>
          <p:nvPr/>
        </p:nvSpPr>
        <p:spPr>
          <a:xfrm>
            <a:off x="8702325" y="-45775"/>
            <a:ext cx="467251" cy="4144294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8"/>
          <p:cNvSpPr/>
          <p:nvPr/>
        </p:nvSpPr>
        <p:spPr>
          <a:xfrm rot="10800000">
            <a:off x="-25576" y="1044981"/>
            <a:ext cx="467251" cy="4144294"/>
          </a:xfrm>
          <a:custGeom>
            <a:avLst/>
            <a:gdLst/>
            <a:ahLst/>
            <a:cxnLst/>
            <a:rect l="l" t="t" r="r" b="b"/>
            <a:pathLst>
              <a:path w="2671" h="24782" extrusionOk="0">
                <a:moveTo>
                  <a:pt x="1" y="0"/>
                </a:moveTo>
                <a:lnTo>
                  <a:pt x="2649" y="24782"/>
                </a:lnTo>
                <a:lnTo>
                  <a:pt x="2649" y="21694"/>
                </a:lnTo>
                <a:lnTo>
                  <a:pt x="2670" y="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9E4D1">
            <a:alpha val="4717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Black Han Sans"/>
              <a:buNone/>
              <a:defRPr sz="2700">
                <a:solidFill>
                  <a:schemeClr val="dk1"/>
                </a:solidFill>
                <a:latin typeface="Black Han Sans"/>
                <a:ea typeface="Black Han Sans"/>
                <a:cs typeface="Black Han Sans"/>
                <a:sym typeface="Black Ha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0" r:id="rId8"/>
    <p:sldLayoutId id="2147483664" r:id="rId9"/>
    <p:sldLayoutId id="2147483666" r:id="rId10"/>
    <p:sldLayoutId id="2147483670" r:id="rId11"/>
    <p:sldLayoutId id="2147483671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" name="Google Shape;670;p29"/>
          <p:cNvGrpSpPr/>
          <p:nvPr/>
        </p:nvGrpSpPr>
        <p:grpSpPr>
          <a:xfrm rot="5400000">
            <a:off x="7352939" y="3628093"/>
            <a:ext cx="340344" cy="1186354"/>
            <a:chOff x="3871459" y="1524906"/>
            <a:chExt cx="919351" cy="3204630"/>
          </a:xfrm>
        </p:grpSpPr>
        <p:sp>
          <p:nvSpPr>
            <p:cNvPr id="671" name="Google Shape;671;p29"/>
            <p:cNvSpPr/>
            <p:nvPr/>
          </p:nvSpPr>
          <p:spPr>
            <a:xfrm>
              <a:off x="4246630" y="3135713"/>
              <a:ext cx="175910" cy="1593822"/>
            </a:xfrm>
            <a:custGeom>
              <a:avLst/>
              <a:gdLst/>
              <a:ahLst/>
              <a:cxnLst/>
              <a:rect l="l" t="t" r="r" b="b"/>
              <a:pathLst>
                <a:path w="663" h="6007" extrusionOk="0">
                  <a:moveTo>
                    <a:pt x="1" y="1"/>
                  </a:moveTo>
                  <a:lnTo>
                    <a:pt x="1" y="6007"/>
                  </a:lnTo>
                  <a:lnTo>
                    <a:pt x="504" y="5784"/>
                  </a:lnTo>
                  <a:lnTo>
                    <a:pt x="663" y="5387"/>
                  </a:lnTo>
                  <a:lnTo>
                    <a:pt x="504" y="5297"/>
                  </a:lnTo>
                  <a:lnTo>
                    <a:pt x="504" y="5101"/>
                  </a:lnTo>
                  <a:lnTo>
                    <a:pt x="663" y="4968"/>
                  </a:lnTo>
                  <a:lnTo>
                    <a:pt x="663" y="4746"/>
                  </a:lnTo>
                  <a:lnTo>
                    <a:pt x="440" y="4682"/>
                  </a:lnTo>
                  <a:lnTo>
                    <a:pt x="440" y="4481"/>
                  </a:lnTo>
                  <a:lnTo>
                    <a:pt x="663" y="4481"/>
                  </a:lnTo>
                  <a:lnTo>
                    <a:pt x="663" y="4174"/>
                  </a:lnTo>
                  <a:lnTo>
                    <a:pt x="398" y="4153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4298633" y="3135713"/>
              <a:ext cx="11409" cy="1574188"/>
            </a:xfrm>
            <a:custGeom>
              <a:avLst/>
              <a:gdLst/>
              <a:ahLst/>
              <a:cxnLst/>
              <a:rect l="l" t="t" r="r" b="b"/>
              <a:pathLst>
                <a:path w="43" h="5933" extrusionOk="0">
                  <a:moveTo>
                    <a:pt x="1" y="1"/>
                  </a:moveTo>
                  <a:lnTo>
                    <a:pt x="1" y="599"/>
                  </a:lnTo>
                  <a:lnTo>
                    <a:pt x="1" y="2008"/>
                  </a:lnTo>
                  <a:lnTo>
                    <a:pt x="1" y="3708"/>
                  </a:lnTo>
                  <a:lnTo>
                    <a:pt x="1" y="5186"/>
                  </a:lnTo>
                  <a:lnTo>
                    <a:pt x="1" y="5673"/>
                  </a:lnTo>
                  <a:lnTo>
                    <a:pt x="1" y="5895"/>
                  </a:lnTo>
                  <a:lnTo>
                    <a:pt x="1" y="5917"/>
                  </a:lnTo>
                  <a:cubicBezTo>
                    <a:pt x="1" y="5927"/>
                    <a:pt x="6" y="5932"/>
                    <a:pt x="11" y="5932"/>
                  </a:cubicBezTo>
                  <a:cubicBezTo>
                    <a:pt x="16" y="5932"/>
                    <a:pt x="22" y="5927"/>
                    <a:pt x="22" y="5917"/>
                  </a:cubicBezTo>
                  <a:lnTo>
                    <a:pt x="22" y="5318"/>
                  </a:lnTo>
                  <a:lnTo>
                    <a:pt x="22" y="3909"/>
                  </a:lnTo>
                  <a:lnTo>
                    <a:pt x="22" y="2209"/>
                  </a:lnTo>
                  <a:lnTo>
                    <a:pt x="22" y="731"/>
                  </a:lnTo>
                  <a:lnTo>
                    <a:pt x="22" y="244"/>
                  </a:lnTo>
                  <a:cubicBezTo>
                    <a:pt x="22" y="181"/>
                    <a:pt x="43" y="91"/>
                    <a:pt x="22" y="22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3871459" y="2135161"/>
              <a:ext cx="919351" cy="1527756"/>
            </a:xfrm>
            <a:custGeom>
              <a:avLst/>
              <a:gdLst/>
              <a:ahLst/>
              <a:cxnLst/>
              <a:rect l="l" t="t" r="r" b="b"/>
              <a:pathLst>
                <a:path w="3465" h="5758" extrusionOk="0">
                  <a:moveTo>
                    <a:pt x="2363" y="154"/>
                  </a:moveTo>
                  <a:cubicBezTo>
                    <a:pt x="2426" y="154"/>
                    <a:pt x="2474" y="197"/>
                    <a:pt x="2474" y="244"/>
                  </a:cubicBezTo>
                  <a:lnTo>
                    <a:pt x="2474" y="398"/>
                  </a:lnTo>
                  <a:cubicBezTo>
                    <a:pt x="2474" y="440"/>
                    <a:pt x="2426" y="509"/>
                    <a:pt x="2363" y="509"/>
                  </a:cubicBezTo>
                  <a:lnTo>
                    <a:pt x="1123" y="509"/>
                  </a:lnTo>
                  <a:cubicBezTo>
                    <a:pt x="1060" y="509"/>
                    <a:pt x="1017" y="440"/>
                    <a:pt x="1017" y="398"/>
                  </a:cubicBezTo>
                  <a:lnTo>
                    <a:pt x="1017" y="244"/>
                  </a:lnTo>
                  <a:cubicBezTo>
                    <a:pt x="1017" y="197"/>
                    <a:pt x="1060" y="154"/>
                    <a:pt x="1123" y="154"/>
                  </a:cubicBezTo>
                  <a:close/>
                  <a:moveTo>
                    <a:pt x="837" y="1"/>
                  </a:moveTo>
                  <a:cubicBezTo>
                    <a:pt x="377" y="1"/>
                    <a:pt x="0" y="377"/>
                    <a:pt x="0" y="837"/>
                  </a:cubicBezTo>
                  <a:lnTo>
                    <a:pt x="0" y="4015"/>
                  </a:lnTo>
                  <a:cubicBezTo>
                    <a:pt x="0" y="4481"/>
                    <a:pt x="196" y="4921"/>
                    <a:pt x="509" y="5249"/>
                  </a:cubicBezTo>
                  <a:cubicBezTo>
                    <a:pt x="837" y="5583"/>
                    <a:pt x="1282" y="5758"/>
                    <a:pt x="1743" y="5758"/>
                  </a:cubicBezTo>
                  <a:cubicBezTo>
                    <a:pt x="2209" y="5758"/>
                    <a:pt x="2649" y="5583"/>
                    <a:pt x="2956" y="5249"/>
                  </a:cubicBezTo>
                  <a:cubicBezTo>
                    <a:pt x="3289" y="4921"/>
                    <a:pt x="3464" y="4481"/>
                    <a:pt x="3464" y="4015"/>
                  </a:cubicBezTo>
                  <a:lnTo>
                    <a:pt x="3464" y="837"/>
                  </a:lnTo>
                  <a:cubicBezTo>
                    <a:pt x="3464" y="377"/>
                    <a:pt x="3109" y="1"/>
                    <a:pt x="26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3952914" y="2309481"/>
              <a:ext cx="762013" cy="1248101"/>
            </a:xfrm>
            <a:custGeom>
              <a:avLst/>
              <a:gdLst/>
              <a:ahLst/>
              <a:cxnLst/>
              <a:rect l="l" t="t" r="r" b="b"/>
              <a:pathLst>
                <a:path w="2872" h="4704" extrusionOk="0">
                  <a:moveTo>
                    <a:pt x="2122" y="43"/>
                  </a:moveTo>
                  <a:cubicBezTo>
                    <a:pt x="2188" y="43"/>
                    <a:pt x="2254" y="48"/>
                    <a:pt x="2320" y="69"/>
                  </a:cubicBezTo>
                  <a:cubicBezTo>
                    <a:pt x="2606" y="138"/>
                    <a:pt x="2802" y="403"/>
                    <a:pt x="2829" y="710"/>
                  </a:cubicBezTo>
                  <a:lnTo>
                    <a:pt x="2829" y="954"/>
                  </a:lnTo>
                  <a:lnTo>
                    <a:pt x="2829" y="2167"/>
                  </a:lnTo>
                  <a:lnTo>
                    <a:pt x="2829" y="3205"/>
                  </a:lnTo>
                  <a:cubicBezTo>
                    <a:pt x="2829" y="3401"/>
                    <a:pt x="2802" y="3602"/>
                    <a:pt x="2718" y="3777"/>
                  </a:cubicBezTo>
                  <a:cubicBezTo>
                    <a:pt x="2585" y="4131"/>
                    <a:pt x="2299" y="4417"/>
                    <a:pt x="1966" y="4550"/>
                  </a:cubicBezTo>
                  <a:cubicBezTo>
                    <a:pt x="1791" y="4619"/>
                    <a:pt x="1611" y="4661"/>
                    <a:pt x="1436" y="4661"/>
                  </a:cubicBezTo>
                  <a:cubicBezTo>
                    <a:pt x="1060" y="4661"/>
                    <a:pt x="684" y="4508"/>
                    <a:pt x="446" y="4243"/>
                  </a:cubicBezTo>
                  <a:cubicBezTo>
                    <a:pt x="181" y="3978"/>
                    <a:pt x="48" y="3623"/>
                    <a:pt x="48" y="3268"/>
                  </a:cubicBezTo>
                  <a:lnTo>
                    <a:pt x="48" y="2500"/>
                  </a:lnTo>
                  <a:lnTo>
                    <a:pt x="48" y="1197"/>
                  </a:lnTo>
                  <a:lnTo>
                    <a:pt x="48" y="779"/>
                  </a:lnTo>
                  <a:lnTo>
                    <a:pt x="48" y="710"/>
                  </a:lnTo>
                  <a:cubicBezTo>
                    <a:pt x="48" y="557"/>
                    <a:pt x="91" y="424"/>
                    <a:pt x="181" y="313"/>
                  </a:cubicBezTo>
                  <a:cubicBezTo>
                    <a:pt x="265" y="180"/>
                    <a:pt x="419" y="90"/>
                    <a:pt x="551" y="69"/>
                  </a:cubicBezTo>
                  <a:cubicBezTo>
                    <a:pt x="620" y="48"/>
                    <a:pt x="684" y="48"/>
                    <a:pt x="753" y="48"/>
                  </a:cubicBezTo>
                  <a:lnTo>
                    <a:pt x="1923" y="48"/>
                  </a:lnTo>
                  <a:cubicBezTo>
                    <a:pt x="1989" y="48"/>
                    <a:pt x="2056" y="43"/>
                    <a:pt x="2122" y="43"/>
                  </a:cubicBezTo>
                  <a:close/>
                  <a:moveTo>
                    <a:pt x="718" y="0"/>
                  </a:moveTo>
                  <a:cubicBezTo>
                    <a:pt x="647" y="0"/>
                    <a:pt x="575" y="6"/>
                    <a:pt x="509" y="27"/>
                  </a:cubicBezTo>
                  <a:cubicBezTo>
                    <a:pt x="202" y="117"/>
                    <a:pt x="1" y="382"/>
                    <a:pt x="1" y="689"/>
                  </a:cubicBezTo>
                  <a:lnTo>
                    <a:pt x="1" y="933"/>
                  </a:lnTo>
                  <a:lnTo>
                    <a:pt x="1" y="2188"/>
                  </a:lnTo>
                  <a:lnTo>
                    <a:pt x="1" y="3226"/>
                  </a:lnTo>
                  <a:cubicBezTo>
                    <a:pt x="1" y="3448"/>
                    <a:pt x="22" y="3665"/>
                    <a:pt x="133" y="3867"/>
                  </a:cubicBezTo>
                  <a:cubicBezTo>
                    <a:pt x="265" y="4195"/>
                    <a:pt x="551" y="4486"/>
                    <a:pt x="906" y="4619"/>
                  </a:cubicBezTo>
                  <a:cubicBezTo>
                    <a:pt x="1060" y="4682"/>
                    <a:pt x="1261" y="4703"/>
                    <a:pt x="1436" y="4703"/>
                  </a:cubicBezTo>
                  <a:cubicBezTo>
                    <a:pt x="1812" y="4703"/>
                    <a:pt x="2167" y="4571"/>
                    <a:pt x="2432" y="4306"/>
                  </a:cubicBezTo>
                  <a:cubicBezTo>
                    <a:pt x="2696" y="4041"/>
                    <a:pt x="2871" y="3692"/>
                    <a:pt x="2871" y="3316"/>
                  </a:cubicBezTo>
                  <a:lnTo>
                    <a:pt x="2871" y="2521"/>
                  </a:lnTo>
                  <a:lnTo>
                    <a:pt x="2871" y="1176"/>
                  </a:lnTo>
                  <a:lnTo>
                    <a:pt x="2871" y="752"/>
                  </a:lnTo>
                  <a:lnTo>
                    <a:pt x="2871" y="689"/>
                  </a:lnTo>
                  <a:cubicBezTo>
                    <a:pt x="2871" y="535"/>
                    <a:pt x="2802" y="382"/>
                    <a:pt x="2718" y="271"/>
                  </a:cubicBezTo>
                  <a:cubicBezTo>
                    <a:pt x="2628" y="138"/>
                    <a:pt x="2495" y="69"/>
                    <a:pt x="2342" y="27"/>
                  </a:cubicBezTo>
                  <a:cubicBezTo>
                    <a:pt x="2273" y="6"/>
                    <a:pt x="2209" y="6"/>
                    <a:pt x="2119" y="6"/>
                  </a:cubicBezTo>
                  <a:lnTo>
                    <a:pt x="928" y="6"/>
                  </a:lnTo>
                  <a:cubicBezTo>
                    <a:pt x="861" y="6"/>
                    <a:pt x="790" y="0"/>
                    <a:pt x="718" y="0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4141295" y="2462576"/>
              <a:ext cx="386579" cy="878499"/>
            </a:xfrm>
            <a:custGeom>
              <a:avLst/>
              <a:gdLst/>
              <a:ahLst/>
              <a:cxnLst/>
              <a:rect l="l" t="t" r="r" b="b"/>
              <a:pathLst>
                <a:path w="1457" h="3311" extrusionOk="0">
                  <a:moveTo>
                    <a:pt x="583" y="40"/>
                  </a:moveTo>
                  <a:cubicBezTo>
                    <a:pt x="640" y="40"/>
                    <a:pt x="697" y="43"/>
                    <a:pt x="747" y="43"/>
                  </a:cubicBezTo>
                  <a:cubicBezTo>
                    <a:pt x="796" y="43"/>
                    <a:pt x="846" y="41"/>
                    <a:pt x="895" y="41"/>
                  </a:cubicBezTo>
                  <a:cubicBezTo>
                    <a:pt x="1000" y="41"/>
                    <a:pt x="1102" y="51"/>
                    <a:pt x="1192" y="112"/>
                  </a:cubicBezTo>
                  <a:cubicBezTo>
                    <a:pt x="1324" y="202"/>
                    <a:pt x="1388" y="356"/>
                    <a:pt x="1388" y="509"/>
                  </a:cubicBezTo>
                  <a:lnTo>
                    <a:pt x="1388" y="732"/>
                  </a:lnTo>
                  <a:lnTo>
                    <a:pt x="1388" y="1611"/>
                  </a:lnTo>
                  <a:lnTo>
                    <a:pt x="1388" y="2516"/>
                  </a:lnTo>
                  <a:lnTo>
                    <a:pt x="1388" y="2781"/>
                  </a:lnTo>
                  <a:cubicBezTo>
                    <a:pt x="1388" y="2914"/>
                    <a:pt x="1367" y="3025"/>
                    <a:pt x="1277" y="3115"/>
                  </a:cubicBezTo>
                  <a:cubicBezTo>
                    <a:pt x="1192" y="3200"/>
                    <a:pt x="1081" y="3247"/>
                    <a:pt x="970" y="3247"/>
                  </a:cubicBezTo>
                  <a:lnTo>
                    <a:pt x="419" y="3247"/>
                  </a:lnTo>
                  <a:cubicBezTo>
                    <a:pt x="308" y="3221"/>
                    <a:pt x="196" y="3157"/>
                    <a:pt x="133" y="3067"/>
                  </a:cubicBezTo>
                  <a:cubicBezTo>
                    <a:pt x="64" y="2982"/>
                    <a:pt x="43" y="2871"/>
                    <a:pt x="43" y="2760"/>
                  </a:cubicBezTo>
                  <a:lnTo>
                    <a:pt x="43" y="2495"/>
                  </a:lnTo>
                  <a:lnTo>
                    <a:pt x="43" y="1568"/>
                  </a:lnTo>
                  <a:lnTo>
                    <a:pt x="43" y="684"/>
                  </a:lnTo>
                  <a:lnTo>
                    <a:pt x="43" y="509"/>
                  </a:lnTo>
                  <a:cubicBezTo>
                    <a:pt x="43" y="308"/>
                    <a:pt x="154" y="154"/>
                    <a:pt x="329" y="91"/>
                  </a:cubicBezTo>
                  <a:cubicBezTo>
                    <a:pt x="398" y="48"/>
                    <a:pt x="491" y="40"/>
                    <a:pt x="583" y="40"/>
                  </a:cubicBezTo>
                  <a:close/>
                  <a:moveTo>
                    <a:pt x="530" y="1"/>
                  </a:moveTo>
                  <a:cubicBezTo>
                    <a:pt x="461" y="1"/>
                    <a:pt x="371" y="1"/>
                    <a:pt x="308" y="22"/>
                  </a:cubicBezTo>
                  <a:cubicBezTo>
                    <a:pt x="218" y="70"/>
                    <a:pt x="133" y="154"/>
                    <a:pt x="64" y="244"/>
                  </a:cubicBezTo>
                  <a:cubicBezTo>
                    <a:pt x="0" y="334"/>
                    <a:pt x="0" y="440"/>
                    <a:pt x="0" y="552"/>
                  </a:cubicBezTo>
                  <a:lnTo>
                    <a:pt x="0" y="1304"/>
                  </a:lnTo>
                  <a:lnTo>
                    <a:pt x="0" y="2320"/>
                  </a:lnTo>
                  <a:lnTo>
                    <a:pt x="0" y="2824"/>
                  </a:lnTo>
                  <a:cubicBezTo>
                    <a:pt x="0" y="3046"/>
                    <a:pt x="175" y="3247"/>
                    <a:pt x="398" y="3290"/>
                  </a:cubicBezTo>
                  <a:cubicBezTo>
                    <a:pt x="461" y="3311"/>
                    <a:pt x="530" y="3311"/>
                    <a:pt x="572" y="3311"/>
                  </a:cubicBezTo>
                  <a:lnTo>
                    <a:pt x="970" y="3311"/>
                  </a:lnTo>
                  <a:cubicBezTo>
                    <a:pt x="970" y="3311"/>
                    <a:pt x="971" y="3311"/>
                    <a:pt x="972" y="3311"/>
                  </a:cubicBezTo>
                  <a:lnTo>
                    <a:pt x="972" y="3311"/>
                  </a:lnTo>
                  <a:cubicBezTo>
                    <a:pt x="1193" y="3289"/>
                    <a:pt x="1409" y="3135"/>
                    <a:pt x="1430" y="2892"/>
                  </a:cubicBezTo>
                  <a:cubicBezTo>
                    <a:pt x="1457" y="2824"/>
                    <a:pt x="1457" y="2760"/>
                    <a:pt x="1457" y="2691"/>
                  </a:cubicBezTo>
                  <a:lnTo>
                    <a:pt x="1457" y="1876"/>
                  </a:lnTo>
                  <a:lnTo>
                    <a:pt x="1457" y="885"/>
                  </a:lnTo>
                  <a:lnTo>
                    <a:pt x="1457" y="573"/>
                  </a:lnTo>
                  <a:cubicBezTo>
                    <a:pt x="1457" y="488"/>
                    <a:pt x="1457" y="398"/>
                    <a:pt x="1409" y="308"/>
                  </a:cubicBezTo>
                  <a:cubicBezTo>
                    <a:pt x="1346" y="112"/>
                    <a:pt x="1166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4141295" y="2732414"/>
              <a:ext cx="386579" cy="11409"/>
            </a:xfrm>
            <a:custGeom>
              <a:avLst/>
              <a:gdLst/>
              <a:ahLst/>
              <a:cxnLst/>
              <a:rect l="l" t="t" r="r" b="b"/>
              <a:pathLst>
                <a:path w="1457" h="43" extrusionOk="0">
                  <a:moveTo>
                    <a:pt x="22" y="1"/>
                  </a:moveTo>
                  <a:cubicBezTo>
                    <a:pt x="0" y="1"/>
                    <a:pt x="0" y="43"/>
                    <a:pt x="22" y="43"/>
                  </a:cubicBezTo>
                  <a:lnTo>
                    <a:pt x="1430" y="43"/>
                  </a:lnTo>
                  <a:cubicBezTo>
                    <a:pt x="1457" y="43"/>
                    <a:pt x="1457" y="1"/>
                    <a:pt x="1430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4141295" y="3024806"/>
              <a:ext cx="386579" cy="18573"/>
            </a:xfrm>
            <a:custGeom>
              <a:avLst/>
              <a:gdLst/>
              <a:ahLst/>
              <a:cxnLst/>
              <a:rect l="l" t="t" r="r" b="b"/>
              <a:pathLst>
                <a:path w="1457" h="70" extrusionOk="0">
                  <a:moveTo>
                    <a:pt x="22" y="0"/>
                  </a:moveTo>
                  <a:cubicBezTo>
                    <a:pt x="0" y="0"/>
                    <a:pt x="0" y="69"/>
                    <a:pt x="22" y="69"/>
                  </a:cubicBezTo>
                  <a:lnTo>
                    <a:pt x="1430" y="69"/>
                  </a:lnTo>
                  <a:cubicBezTo>
                    <a:pt x="1457" y="69"/>
                    <a:pt x="1457" y="0"/>
                    <a:pt x="1430" y="0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4012082" y="1524906"/>
              <a:ext cx="726725" cy="718772"/>
            </a:xfrm>
            <a:custGeom>
              <a:avLst/>
              <a:gdLst/>
              <a:ahLst/>
              <a:cxnLst/>
              <a:rect l="l" t="t" r="r" b="b"/>
              <a:pathLst>
                <a:path w="2739" h="2709" extrusionOk="0">
                  <a:moveTo>
                    <a:pt x="1399" y="0"/>
                  </a:moveTo>
                  <a:cubicBezTo>
                    <a:pt x="998" y="0"/>
                    <a:pt x="587" y="169"/>
                    <a:pt x="328" y="489"/>
                  </a:cubicBezTo>
                  <a:cubicBezTo>
                    <a:pt x="154" y="712"/>
                    <a:pt x="42" y="977"/>
                    <a:pt x="21" y="1241"/>
                  </a:cubicBezTo>
                  <a:cubicBezTo>
                    <a:pt x="0" y="1527"/>
                    <a:pt x="64" y="1813"/>
                    <a:pt x="223" y="2057"/>
                  </a:cubicBezTo>
                  <a:cubicBezTo>
                    <a:pt x="286" y="2147"/>
                    <a:pt x="419" y="2301"/>
                    <a:pt x="419" y="2301"/>
                  </a:cubicBezTo>
                  <a:lnTo>
                    <a:pt x="752" y="2301"/>
                  </a:lnTo>
                  <a:cubicBezTo>
                    <a:pt x="752" y="2301"/>
                    <a:pt x="572" y="2168"/>
                    <a:pt x="487" y="2078"/>
                  </a:cubicBezTo>
                  <a:cubicBezTo>
                    <a:pt x="355" y="1903"/>
                    <a:pt x="265" y="1681"/>
                    <a:pt x="244" y="1437"/>
                  </a:cubicBezTo>
                  <a:cubicBezTo>
                    <a:pt x="223" y="1326"/>
                    <a:pt x="244" y="1194"/>
                    <a:pt x="265" y="1088"/>
                  </a:cubicBezTo>
                  <a:cubicBezTo>
                    <a:pt x="286" y="955"/>
                    <a:pt x="328" y="865"/>
                    <a:pt x="397" y="754"/>
                  </a:cubicBezTo>
                  <a:cubicBezTo>
                    <a:pt x="530" y="558"/>
                    <a:pt x="705" y="399"/>
                    <a:pt x="906" y="315"/>
                  </a:cubicBezTo>
                  <a:cubicBezTo>
                    <a:pt x="1055" y="238"/>
                    <a:pt x="1217" y="204"/>
                    <a:pt x="1382" y="204"/>
                  </a:cubicBezTo>
                  <a:cubicBezTo>
                    <a:pt x="1458" y="204"/>
                    <a:pt x="1534" y="211"/>
                    <a:pt x="1610" y="225"/>
                  </a:cubicBezTo>
                  <a:cubicBezTo>
                    <a:pt x="2076" y="315"/>
                    <a:pt x="2426" y="712"/>
                    <a:pt x="2516" y="1173"/>
                  </a:cubicBezTo>
                  <a:cubicBezTo>
                    <a:pt x="2516" y="1220"/>
                    <a:pt x="2537" y="1284"/>
                    <a:pt x="2537" y="1353"/>
                  </a:cubicBezTo>
                  <a:cubicBezTo>
                    <a:pt x="2516" y="1591"/>
                    <a:pt x="2447" y="1813"/>
                    <a:pt x="2315" y="2036"/>
                  </a:cubicBezTo>
                  <a:cubicBezTo>
                    <a:pt x="2251" y="2099"/>
                    <a:pt x="2161" y="2211"/>
                    <a:pt x="2076" y="2253"/>
                  </a:cubicBezTo>
                  <a:cubicBezTo>
                    <a:pt x="2029" y="2301"/>
                    <a:pt x="1986" y="2322"/>
                    <a:pt x="1944" y="2364"/>
                  </a:cubicBezTo>
                  <a:cubicBezTo>
                    <a:pt x="1896" y="2364"/>
                    <a:pt x="1875" y="2385"/>
                    <a:pt x="1854" y="2385"/>
                  </a:cubicBezTo>
                  <a:cubicBezTo>
                    <a:pt x="1833" y="2412"/>
                    <a:pt x="1811" y="2412"/>
                    <a:pt x="1785" y="2433"/>
                  </a:cubicBezTo>
                  <a:cubicBezTo>
                    <a:pt x="1635" y="2481"/>
                    <a:pt x="1464" y="2510"/>
                    <a:pt x="1300" y="2510"/>
                  </a:cubicBezTo>
                  <a:cubicBezTo>
                    <a:pt x="1175" y="2510"/>
                    <a:pt x="1054" y="2493"/>
                    <a:pt x="948" y="2454"/>
                  </a:cubicBezTo>
                  <a:lnTo>
                    <a:pt x="572" y="2454"/>
                  </a:lnTo>
                  <a:cubicBezTo>
                    <a:pt x="805" y="2620"/>
                    <a:pt x="1069" y="2709"/>
                    <a:pt x="1353" y="2709"/>
                  </a:cubicBezTo>
                  <a:cubicBezTo>
                    <a:pt x="1451" y="2709"/>
                    <a:pt x="1551" y="2698"/>
                    <a:pt x="1653" y="2677"/>
                  </a:cubicBezTo>
                  <a:cubicBezTo>
                    <a:pt x="2182" y="2565"/>
                    <a:pt x="2627" y="2121"/>
                    <a:pt x="2712" y="1570"/>
                  </a:cubicBezTo>
                  <a:cubicBezTo>
                    <a:pt x="2738" y="1506"/>
                    <a:pt x="2738" y="1416"/>
                    <a:pt x="2738" y="1353"/>
                  </a:cubicBezTo>
                  <a:cubicBezTo>
                    <a:pt x="2738" y="775"/>
                    <a:pt x="2383" y="267"/>
                    <a:pt x="1833" y="71"/>
                  </a:cubicBezTo>
                  <a:cubicBezTo>
                    <a:pt x="1695" y="24"/>
                    <a:pt x="1547" y="0"/>
                    <a:pt x="1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29"/>
          <p:cNvGrpSpPr/>
          <p:nvPr/>
        </p:nvGrpSpPr>
        <p:grpSpPr>
          <a:xfrm flipH="1">
            <a:off x="8239487" y="1303570"/>
            <a:ext cx="3396071" cy="1706196"/>
            <a:chOff x="1997175" y="3512155"/>
            <a:chExt cx="1978025" cy="993765"/>
          </a:xfrm>
        </p:grpSpPr>
        <p:sp>
          <p:nvSpPr>
            <p:cNvPr id="680" name="Google Shape;680;p29"/>
            <p:cNvSpPr/>
            <p:nvPr/>
          </p:nvSpPr>
          <p:spPr>
            <a:xfrm>
              <a:off x="3152865" y="3512155"/>
              <a:ext cx="822336" cy="478175"/>
            </a:xfrm>
            <a:custGeom>
              <a:avLst/>
              <a:gdLst/>
              <a:ahLst/>
              <a:cxnLst/>
              <a:rect l="l" t="t" r="r" b="b"/>
              <a:pathLst>
                <a:path w="10726" h="6237" extrusionOk="0">
                  <a:moveTo>
                    <a:pt x="6789" y="1"/>
                  </a:moveTo>
                  <a:cubicBezTo>
                    <a:pt x="6694" y="1"/>
                    <a:pt x="6595" y="11"/>
                    <a:pt x="6488" y="33"/>
                  </a:cubicBezTo>
                  <a:cubicBezTo>
                    <a:pt x="5715" y="208"/>
                    <a:pt x="837" y="2724"/>
                    <a:pt x="837" y="2724"/>
                  </a:cubicBezTo>
                  <a:lnTo>
                    <a:pt x="0" y="4906"/>
                  </a:lnTo>
                  <a:lnTo>
                    <a:pt x="726" y="5811"/>
                  </a:lnTo>
                  <a:cubicBezTo>
                    <a:pt x="726" y="5811"/>
                    <a:pt x="1054" y="6237"/>
                    <a:pt x="1205" y="6237"/>
                  </a:cubicBezTo>
                  <a:cubicBezTo>
                    <a:pt x="1216" y="6237"/>
                    <a:pt x="1225" y="6234"/>
                    <a:pt x="1234" y="6230"/>
                  </a:cubicBezTo>
                  <a:cubicBezTo>
                    <a:pt x="1388" y="6187"/>
                    <a:pt x="2998" y="5769"/>
                    <a:pt x="2998" y="5769"/>
                  </a:cubicBezTo>
                  <a:lnTo>
                    <a:pt x="5800" y="5261"/>
                  </a:lnTo>
                  <a:lnTo>
                    <a:pt x="8977" y="5239"/>
                  </a:lnTo>
                  <a:lnTo>
                    <a:pt x="10105" y="5594"/>
                  </a:lnTo>
                  <a:cubicBezTo>
                    <a:pt x="10105" y="5594"/>
                    <a:pt x="10251" y="5663"/>
                    <a:pt x="10382" y="5663"/>
                  </a:cubicBezTo>
                  <a:cubicBezTo>
                    <a:pt x="10447" y="5663"/>
                    <a:pt x="10508" y="5646"/>
                    <a:pt x="10545" y="5594"/>
                  </a:cubicBezTo>
                  <a:cubicBezTo>
                    <a:pt x="10656" y="5435"/>
                    <a:pt x="10725" y="3518"/>
                    <a:pt x="10545" y="3031"/>
                  </a:cubicBezTo>
                  <a:cubicBezTo>
                    <a:pt x="10349" y="2549"/>
                    <a:pt x="9862" y="1532"/>
                    <a:pt x="8760" y="912"/>
                  </a:cubicBezTo>
                  <a:cubicBezTo>
                    <a:pt x="7807" y="402"/>
                    <a:pt x="7380" y="1"/>
                    <a:pt x="67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3117137" y="3646554"/>
              <a:ext cx="834066" cy="355431"/>
            </a:xfrm>
            <a:custGeom>
              <a:avLst/>
              <a:gdLst/>
              <a:ahLst/>
              <a:cxnLst/>
              <a:rect l="l" t="t" r="r" b="b"/>
              <a:pathLst>
                <a:path w="10879" h="4636" extrusionOk="0">
                  <a:moveTo>
                    <a:pt x="6088" y="0"/>
                  </a:moveTo>
                  <a:cubicBezTo>
                    <a:pt x="6033" y="0"/>
                    <a:pt x="6001" y="2"/>
                    <a:pt x="6001" y="2"/>
                  </a:cubicBezTo>
                  <a:lnTo>
                    <a:pt x="1457" y="2385"/>
                  </a:lnTo>
                  <a:cubicBezTo>
                    <a:pt x="1457" y="2385"/>
                    <a:pt x="1324" y="3418"/>
                    <a:pt x="1457" y="3465"/>
                  </a:cubicBezTo>
                  <a:cubicBezTo>
                    <a:pt x="1589" y="3508"/>
                    <a:pt x="0" y="4636"/>
                    <a:pt x="0" y="4636"/>
                  </a:cubicBezTo>
                  <a:cubicBezTo>
                    <a:pt x="0" y="4636"/>
                    <a:pt x="2849" y="4371"/>
                    <a:pt x="3379" y="4344"/>
                  </a:cubicBezTo>
                  <a:cubicBezTo>
                    <a:pt x="3909" y="4323"/>
                    <a:pt x="5715" y="3682"/>
                    <a:pt x="6160" y="3661"/>
                  </a:cubicBezTo>
                  <a:cubicBezTo>
                    <a:pt x="6317" y="3654"/>
                    <a:pt x="6512" y="3644"/>
                    <a:pt x="6755" y="3644"/>
                  </a:cubicBezTo>
                  <a:cubicBezTo>
                    <a:pt x="7225" y="3644"/>
                    <a:pt x="7873" y="3681"/>
                    <a:pt x="8760" y="3841"/>
                  </a:cubicBezTo>
                  <a:cubicBezTo>
                    <a:pt x="9397" y="3944"/>
                    <a:pt x="9861" y="3989"/>
                    <a:pt x="10186" y="3989"/>
                  </a:cubicBezTo>
                  <a:cubicBezTo>
                    <a:pt x="10547" y="3989"/>
                    <a:pt x="10735" y="3933"/>
                    <a:pt x="10794" y="3841"/>
                  </a:cubicBezTo>
                  <a:cubicBezTo>
                    <a:pt x="10879" y="3661"/>
                    <a:pt x="7749" y="1940"/>
                    <a:pt x="7568" y="1696"/>
                  </a:cubicBezTo>
                  <a:cubicBezTo>
                    <a:pt x="7372" y="1479"/>
                    <a:pt x="7219" y="902"/>
                    <a:pt x="7219" y="441"/>
                  </a:cubicBezTo>
                  <a:cubicBezTo>
                    <a:pt x="7219" y="34"/>
                    <a:pt x="6367" y="0"/>
                    <a:pt x="6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3663702" y="3664571"/>
              <a:ext cx="263276" cy="262126"/>
            </a:xfrm>
            <a:custGeom>
              <a:avLst/>
              <a:gdLst/>
              <a:ahLst/>
              <a:cxnLst/>
              <a:rect l="l" t="t" r="r" b="b"/>
              <a:pathLst>
                <a:path w="3434" h="3419" extrusionOk="0">
                  <a:moveTo>
                    <a:pt x="27" y="1"/>
                  </a:moveTo>
                  <a:cubicBezTo>
                    <a:pt x="0" y="1"/>
                    <a:pt x="3" y="53"/>
                    <a:pt x="21" y="53"/>
                  </a:cubicBezTo>
                  <a:cubicBezTo>
                    <a:pt x="725" y="248"/>
                    <a:pt x="1414" y="450"/>
                    <a:pt x="2076" y="715"/>
                  </a:cubicBezTo>
                  <a:cubicBezTo>
                    <a:pt x="2208" y="778"/>
                    <a:pt x="2383" y="826"/>
                    <a:pt x="2494" y="911"/>
                  </a:cubicBezTo>
                  <a:cubicBezTo>
                    <a:pt x="2579" y="979"/>
                    <a:pt x="2606" y="1091"/>
                    <a:pt x="2648" y="1197"/>
                  </a:cubicBezTo>
                  <a:cubicBezTo>
                    <a:pt x="2802" y="1620"/>
                    <a:pt x="2934" y="2039"/>
                    <a:pt x="3066" y="2457"/>
                  </a:cubicBezTo>
                  <a:cubicBezTo>
                    <a:pt x="3153" y="2697"/>
                    <a:pt x="3227" y="2954"/>
                    <a:pt x="3296" y="3201"/>
                  </a:cubicBezTo>
                  <a:lnTo>
                    <a:pt x="3296" y="3201"/>
                  </a:lnTo>
                  <a:cubicBezTo>
                    <a:pt x="3005" y="2776"/>
                    <a:pt x="2715" y="2356"/>
                    <a:pt x="2404" y="1949"/>
                  </a:cubicBezTo>
                  <a:cubicBezTo>
                    <a:pt x="2272" y="1774"/>
                    <a:pt x="2140" y="1530"/>
                    <a:pt x="1965" y="1377"/>
                  </a:cubicBezTo>
                  <a:cubicBezTo>
                    <a:pt x="1875" y="1308"/>
                    <a:pt x="1742" y="1265"/>
                    <a:pt x="1631" y="1223"/>
                  </a:cubicBezTo>
                  <a:cubicBezTo>
                    <a:pt x="1456" y="1154"/>
                    <a:pt x="1255" y="1112"/>
                    <a:pt x="1080" y="1043"/>
                  </a:cubicBezTo>
                  <a:cubicBezTo>
                    <a:pt x="794" y="979"/>
                    <a:pt x="508" y="889"/>
                    <a:pt x="222" y="826"/>
                  </a:cubicBezTo>
                  <a:cubicBezTo>
                    <a:pt x="175" y="826"/>
                    <a:pt x="153" y="868"/>
                    <a:pt x="196" y="889"/>
                  </a:cubicBezTo>
                  <a:cubicBezTo>
                    <a:pt x="418" y="932"/>
                    <a:pt x="662" y="1001"/>
                    <a:pt x="884" y="1064"/>
                  </a:cubicBezTo>
                  <a:cubicBezTo>
                    <a:pt x="1213" y="1154"/>
                    <a:pt x="1568" y="1223"/>
                    <a:pt x="1875" y="1398"/>
                  </a:cubicBezTo>
                  <a:cubicBezTo>
                    <a:pt x="2050" y="1509"/>
                    <a:pt x="2208" y="1753"/>
                    <a:pt x="2341" y="1927"/>
                  </a:cubicBezTo>
                  <a:cubicBezTo>
                    <a:pt x="2537" y="2235"/>
                    <a:pt x="2759" y="2521"/>
                    <a:pt x="2955" y="2833"/>
                  </a:cubicBezTo>
                  <a:cubicBezTo>
                    <a:pt x="3088" y="3029"/>
                    <a:pt x="3220" y="3209"/>
                    <a:pt x="3352" y="3405"/>
                  </a:cubicBezTo>
                  <a:cubicBezTo>
                    <a:pt x="3361" y="3414"/>
                    <a:pt x="3378" y="3419"/>
                    <a:pt x="3393" y="3419"/>
                  </a:cubicBezTo>
                  <a:cubicBezTo>
                    <a:pt x="3415" y="3419"/>
                    <a:pt x="3434" y="3409"/>
                    <a:pt x="3421" y="3384"/>
                  </a:cubicBezTo>
                  <a:cubicBezTo>
                    <a:pt x="3199" y="2653"/>
                    <a:pt x="2976" y="1927"/>
                    <a:pt x="2712" y="1223"/>
                  </a:cubicBezTo>
                  <a:cubicBezTo>
                    <a:pt x="2669" y="1112"/>
                    <a:pt x="2648" y="979"/>
                    <a:pt x="2579" y="911"/>
                  </a:cubicBezTo>
                  <a:cubicBezTo>
                    <a:pt x="2516" y="826"/>
                    <a:pt x="2383" y="778"/>
                    <a:pt x="2293" y="736"/>
                  </a:cubicBezTo>
                  <a:cubicBezTo>
                    <a:pt x="1875" y="561"/>
                    <a:pt x="1456" y="429"/>
                    <a:pt x="1017" y="296"/>
                  </a:cubicBezTo>
                  <a:cubicBezTo>
                    <a:pt x="704" y="185"/>
                    <a:pt x="376" y="95"/>
                    <a:pt x="42" y="5"/>
                  </a:cubicBezTo>
                  <a:cubicBezTo>
                    <a:pt x="37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3660405" y="3594496"/>
              <a:ext cx="287273" cy="353284"/>
            </a:xfrm>
            <a:custGeom>
              <a:avLst/>
              <a:gdLst/>
              <a:ahLst/>
              <a:cxnLst/>
              <a:rect l="l" t="t" r="r" b="b"/>
              <a:pathLst>
                <a:path w="3747" h="4608" extrusionOk="0">
                  <a:moveTo>
                    <a:pt x="151" y="1"/>
                  </a:moveTo>
                  <a:cubicBezTo>
                    <a:pt x="136" y="1"/>
                    <a:pt x="118" y="7"/>
                    <a:pt x="106" y="18"/>
                  </a:cubicBezTo>
                  <a:cubicBezTo>
                    <a:pt x="0" y="500"/>
                    <a:pt x="0" y="988"/>
                    <a:pt x="106" y="1448"/>
                  </a:cubicBezTo>
                  <a:cubicBezTo>
                    <a:pt x="154" y="1740"/>
                    <a:pt x="218" y="2068"/>
                    <a:pt x="371" y="2312"/>
                  </a:cubicBezTo>
                  <a:cubicBezTo>
                    <a:pt x="504" y="2508"/>
                    <a:pt x="726" y="2640"/>
                    <a:pt x="927" y="2751"/>
                  </a:cubicBezTo>
                  <a:cubicBezTo>
                    <a:pt x="1611" y="3127"/>
                    <a:pt x="2273" y="3567"/>
                    <a:pt x="2913" y="3991"/>
                  </a:cubicBezTo>
                  <a:cubicBezTo>
                    <a:pt x="3088" y="4097"/>
                    <a:pt x="3242" y="4208"/>
                    <a:pt x="3417" y="4319"/>
                  </a:cubicBezTo>
                  <a:cubicBezTo>
                    <a:pt x="3464" y="4361"/>
                    <a:pt x="3528" y="4409"/>
                    <a:pt x="3597" y="4451"/>
                  </a:cubicBezTo>
                  <a:cubicBezTo>
                    <a:pt x="3597" y="4451"/>
                    <a:pt x="3681" y="4541"/>
                    <a:pt x="3660" y="4541"/>
                  </a:cubicBezTo>
                  <a:cubicBezTo>
                    <a:pt x="3654" y="4539"/>
                    <a:pt x="3649" y="4537"/>
                    <a:pt x="3644" y="4537"/>
                  </a:cubicBezTo>
                  <a:cubicBezTo>
                    <a:pt x="3613" y="4537"/>
                    <a:pt x="3603" y="4587"/>
                    <a:pt x="3639" y="4605"/>
                  </a:cubicBezTo>
                  <a:cubicBezTo>
                    <a:pt x="3645" y="4607"/>
                    <a:pt x="3651" y="4608"/>
                    <a:pt x="3657" y="4608"/>
                  </a:cubicBezTo>
                  <a:cubicBezTo>
                    <a:pt x="3715" y="4608"/>
                    <a:pt x="3746" y="4516"/>
                    <a:pt x="3708" y="4473"/>
                  </a:cubicBezTo>
                  <a:cubicBezTo>
                    <a:pt x="3681" y="4409"/>
                    <a:pt x="3575" y="4340"/>
                    <a:pt x="3507" y="4319"/>
                  </a:cubicBezTo>
                  <a:cubicBezTo>
                    <a:pt x="3178" y="4075"/>
                    <a:pt x="2845" y="3858"/>
                    <a:pt x="2516" y="3657"/>
                  </a:cubicBezTo>
                  <a:cubicBezTo>
                    <a:pt x="2161" y="3435"/>
                    <a:pt x="1828" y="3217"/>
                    <a:pt x="1499" y="3016"/>
                  </a:cubicBezTo>
                  <a:cubicBezTo>
                    <a:pt x="1060" y="2730"/>
                    <a:pt x="482" y="2577"/>
                    <a:pt x="329" y="2026"/>
                  </a:cubicBezTo>
                  <a:cubicBezTo>
                    <a:pt x="196" y="1629"/>
                    <a:pt x="64" y="1210"/>
                    <a:pt x="85" y="786"/>
                  </a:cubicBezTo>
                  <a:cubicBezTo>
                    <a:pt x="85" y="548"/>
                    <a:pt x="133" y="283"/>
                    <a:pt x="175" y="40"/>
                  </a:cubicBezTo>
                  <a:cubicBezTo>
                    <a:pt x="187" y="12"/>
                    <a:pt x="172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1997175" y="3720922"/>
              <a:ext cx="1282417" cy="784999"/>
            </a:xfrm>
            <a:custGeom>
              <a:avLst/>
              <a:gdLst/>
              <a:ahLst/>
              <a:cxnLst/>
              <a:rect l="l" t="t" r="r" b="b"/>
              <a:pathLst>
                <a:path w="16727" h="10239" extrusionOk="0">
                  <a:moveTo>
                    <a:pt x="15911" y="1"/>
                  </a:moveTo>
                  <a:lnTo>
                    <a:pt x="727" y="3533"/>
                  </a:lnTo>
                  <a:cubicBezTo>
                    <a:pt x="727" y="3533"/>
                    <a:pt x="1" y="6023"/>
                    <a:pt x="727" y="7876"/>
                  </a:cubicBezTo>
                  <a:cubicBezTo>
                    <a:pt x="1479" y="9730"/>
                    <a:pt x="2713" y="10238"/>
                    <a:pt x="2713" y="10238"/>
                  </a:cubicBezTo>
                  <a:lnTo>
                    <a:pt x="16308" y="3507"/>
                  </a:lnTo>
                  <a:lnTo>
                    <a:pt x="16727" y="1632"/>
                  </a:lnTo>
                  <a:lnTo>
                    <a:pt x="159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29"/>
          <p:cNvGrpSpPr/>
          <p:nvPr/>
        </p:nvGrpSpPr>
        <p:grpSpPr>
          <a:xfrm>
            <a:off x="8219182" y="3583065"/>
            <a:ext cx="3284189" cy="1168269"/>
            <a:chOff x="2536050" y="2210275"/>
            <a:chExt cx="5672175" cy="2017737"/>
          </a:xfrm>
        </p:grpSpPr>
        <p:sp>
          <p:nvSpPr>
            <p:cNvPr id="686" name="Google Shape;686;p29"/>
            <p:cNvSpPr/>
            <p:nvPr/>
          </p:nvSpPr>
          <p:spPr>
            <a:xfrm>
              <a:off x="2536050" y="2210275"/>
              <a:ext cx="5672175" cy="1619642"/>
            </a:xfrm>
            <a:custGeom>
              <a:avLst/>
              <a:gdLst/>
              <a:ahLst/>
              <a:cxnLst/>
              <a:rect l="l" t="t" r="r" b="b"/>
              <a:pathLst>
                <a:path w="73667" h="21035" extrusionOk="0">
                  <a:moveTo>
                    <a:pt x="39484" y="0"/>
                  </a:moveTo>
                  <a:cubicBezTo>
                    <a:pt x="32918" y="0"/>
                    <a:pt x="27391" y="2097"/>
                    <a:pt x="25491" y="3096"/>
                  </a:cubicBezTo>
                  <a:cubicBezTo>
                    <a:pt x="23526" y="4112"/>
                    <a:pt x="16795" y="7465"/>
                    <a:pt x="14454" y="7995"/>
                  </a:cubicBezTo>
                  <a:cubicBezTo>
                    <a:pt x="12118" y="8524"/>
                    <a:pt x="4947" y="9541"/>
                    <a:pt x="2585" y="11241"/>
                  </a:cubicBezTo>
                  <a:cubicBezTo>
                    <a:pt x="577" y="12676"/>
                    <a:pt x="0" y="15854"/>
                    <a:pt x="223" y="18433"/>
                  </a:cubicBezTo>
                  <a:cubicBezTo>
                    <a:pt x="286" y="19164"/>
                    <a:pt x="265" y="20335"/>
                    <a:pt x="948" y="20774"/>
                  </a:cubicBezTo>
                  <a:cubicBezTo>
                    <a:pt x="1282" y="20970"/>
                    <a:pt x="1700" y="20970"/>
                    <a:pt x="2076" y="20970"/>
                  </a:cubicBezTo>
                  <a:cubicBezTo>
                    <a:pt x="4296" y="21016"/>
                    <a:pt x="6520" y="21035"/>
                    <a:pt x="8746" y="21035"/>
                  </a:cubicBezTo>
                  <a:cubicBezTo>
                    <a:pt x="17407" y="21035"/>
                    <a:pt x="26101" y="20752"/>
                    <a:pt x="34738" y="20663"/>
                  </a:cubicBezTo>
                  <a:cubicBezTo>
                    <a:pt x="43297" y="20573"/>
                    <a:pt x="51840" y="20467"/>
                    <a:pt x="60399" y="20308"/>
                  </a:cubicBezTo>
                  <a:cubicBezTo>
                    <a:pt x="63312" y="20266"/>
                    <a:pt x="66204" y="20202"/>
                    <a:pt x="69117" y="20112"/>
                  </a:cubicBezTo>
                  <a:cubicBezTo>
                    <a:pt x="69403" y="20112"/>
                    <a:pt x="69757" y="20134"/>
                    <a:pt x="70133" y="20134"/>
                  </a:cubicBezTo>
                  <a:cubicBezTo>
                    <a:pt x="70460" y="20149"/>
                    <a:pt x="70807" y="20166"/>
                    <a:pt x="71146" y="20166"/>
                  </a:cubicBezTo>
                  <a:cubicBezTo>
                    <a:pt x="71725" y="20166"/>
                    <a:pt x="72280" y="20118"/>
                    <a:pt x="72670" y="19938"/>
                  </a:cubicBezTo>
                  <a:cubicBezTo>
                    <a:pt x="73666" y="19472"/>
                    <a:pt x="71590" y="11109"/>
                    <a:pt x="70970" y="8858"/>
                  </a:cubicBezTo>
                  <a:cubicBezTo>
                    <a:pt x="70329" y="6628"/>
                    <a:pt x="68502" y="6496"/>
                    <a:pt x="66844" y="6363"/>
                  </a:cubicBezTo>
                  <a:cubicBezTo>
                    <a:pt x="65213" y="6231"/>
                    <a:pt x="61172" y="4488"/>
                    <a:pt x="57046" y="2857"/>
                  </a:cubicBezTo>
                  <a:cubicBezTo>
                    <a:pt x="52921" y="1221"/>
                    <a:pt x="47052" y="140"/>
                    <a:pt x="40167" y="8"/>
                  </a:cubicBezTo>
                  <a:cubicBezTo>
                    <a:pt x="39938" y="3"/>
                    <a:pt x="39711" y="0"/>
                    <a:pt x="394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2558072" y="3186233"/>
              <a:ext cx="5593868" cy="643699"/>
            </a:xfrm>
            <a:custGeom>
              <a:avLst/>
              <a:gdLst/>
              <a:ahLst/>
              <a:cxnLst/>
              <a:rect l="l" t="t" r="r" b="b"/>
              <a:pathLst>
                <a:path w="72650" h="8360" extrusionOk="0">
                  <a:moveTo>
                    <a:pt x="12345" y="0"/>
                  </a:moveTo>
                  <a:cubicBezTo>
                    <a:pt x="8827" y="0"/>
                    <a:pt x="5890" y="2805"/>
                    <a:pt x="5477" y="6468"/>
                  </a:cubicBezTo>
                  <a:lnTo>
                    <a:pt x="0" y="6489"/>
                  </a:lnTo>
                  <a:cubicBezTo>
                    <a:pt x="48" y="7104"/>
                    <a:pt x="180" y="7792"/>
                    <a:pt x="662" y="8099"/>
                  </a:cubicBezTo>
                  <a:cubicBezTo>
                    <a:pt x="996" y="8295"/>
                    <a:pt x="1414" y="8295"/>
                    <a:pt x="1790" y="8295"/>
                  </a:cubicBezTo>
                  <a:cubicBezTo>
                    <a:pt x="4010" y="8341"/>
                    <a:pt x="6234" y="8360"/>
                    <a:pt x="8460" y="8360"/>
                  </a:cubicBezTo>
                  <a:cubicBezTo>
                    <a:pt x="17121" y="8360"/>
                    <a:pt x="25815" y="8077"/>
                    <a:pt x="34452" y="7988"/>
                  </a:cubicBezTo>
                  <a:cubicBezTo>
                    <a:pt x="43011" y="7898"/>
                    <a:pt x="51554" y="7792"/>
                    <a:pt x="60113" y="7633"/>
                  </a:cubicBezTo>
                  <a:cubicBezTo>
                    <a:pt x="63026" y="7591"/>
                    <a:pt x="65918" y="7527"/>
                    <a:pt x="68831" y="7437"/>
                  </a:cubicBezTo>
                  <a:cubicBezTo>
                    <a:pt x="68868" y="7437"/>
                    <a:pt x="68907" y="7436"/>
                    <a:pt x="68947" y="7436"/>
                  </a:cubicBezTo>
                  <a:cubicBezTo>
                    <a:pt x="69461" y="7436"/>
                    <a:pt x="70161" y="7501"/>
                    <a:pt x="70830" y="7501"/>
                  </a:cubicBezTo>
                  <a:cubicBezTo>
                    <a:pt x="71420" y="7501"/>
                    <a:pt x="71987" y="7451"/>
                    <a:pt x="72384" y="7263"/>
                  </a:cubicBezTo>
                  <a:cubicBezTo>
                    <a:pt x="72586" y="7173"/>
                    <a:pt x="72649" y="6775"/>
                    <a:pt x="72649" y="6225"/>
                  </a:cubicBezTo>
                  <a:lnTo>
                    <a:pt x="72649" y="6225"/>
                  </a:lnTo>
                  <a:lnTo>
                    <a:pt x="64795" y="6246"/>
                  </a:lnTo>
                  <a:cubicBezTo>
                    <a:pt x="63979" y="3222"/>
                    <a:pt x="61395" y="992"/>
                    <a:pt x="58286" y="928"/>
                  </a:cubicBezTo>
                  <a:cubicBezTo>
                    <a:pt x="58239" y="927"/>
                    <a:pt x="58192" y="927"/>
                    <a:pt x="58146" y="927"/>
                  </a:cubicBezTo>
                  <a:cubicBezTo>
                    <a:pt x="55001" y="927"/>
                    <a:pt x="52315" y="3204"/>
                    <a:pt x="51506" y="6288"/>
                  </a:cubicBezTo>
                  <a:lnTo>
                    <a:pt x="19178" y="6421"/>
                  </a:lnTo>
                  <a:cubicBezTo>
                    <a:pt x="18760" y="2846"/>
                    <a:pt x="15958" y="65"/>
                    <a:pt x="12473" y="1"/>
                  </a:cubicBezTo>
                  <a:cubicBezTo>
                    <a:pt x="12430" y="1"/>
                    <a:pt x="12388" y="0"/>
                    <a:pt x="123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3059640" y="3267775"/>
              <a:ext cx="897252" cy="888859"/>
            </a:xfrm>
            <a:custGeom>
              <a:avLst/>
              <a:gdLst/>
              <a:ahLst/>
              <a:cxnLst/>
              <a:rect l="l" t="t" r="r" b="b"/>
              <a:pathLst>
                <a:path w="11653" h="11544" extrusionOk="0">
                  <a:moveTo>
                    <a:pt x="5806" y="0"/>
                  </a:moveTo>
                  <a:cubicBezTo>
                    <a:pt x="2685" y="0"/>
                    <a:pt x="132" y="2512"/>
                    <a:pt x="64" y="5648"/>
                  </a:cubicBezTo>
                  <a:cubicBezTo>
                    <a:pt x="1" y="8825"/>
                    <a:pt x="2516" y="11473"/>
                    <a:pt x="5715" y="11542"/>
                  </a:cubicBezTo>
                  <a:cubicBezTo>
                    <a:pt x="5754" y="11543"/>
                    <a:pt x="5793" y="11543"/>
                    <a:pt x="5832" y="11543"/>
                  </a:cubicBezTo>
                  <a:cubicBezTo>
                    <a:pt x="8957" y="11543"/>
                    <a:pt x="11521" y="9030"/>
                    <a:pt x="11584" y="5891"/>
                  </a:cubicBezTo>
                  <a:cubicBezTo>
                    <a:pt x="11652" y="2713"/>
                    <a:pt x="9137" y="65"/>
                    <a:pt x="5932" y="2"/>
                  </a:cubicBezTo>
                  <a:cubicBezTo>
                    <a:pt x="5890" y="1"/>
                    <a:pt x="5848" y="0"/>
                    <a:pt x="5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3258219" y="3464737"/>
              <a:ext cx="499637" cy="494940"/>
            </a:xfrm>
            <a:custGeom>
              <a:avLst/>
              <a:gdLst/>
              <a:ahLst/>
              <a:cxnLst/>
              <a:rect l="l" t="t" r="r" b="b"/>
              <a:pathLst>
                <a:path w="6489" h="6428" extrusionOk="0">
                  <a:moveTo>
                    <a:pt x="3234" y="1"/>
                  </a:moveTo>
                  <a:cubicBezTo>
                    <a:pt x="1504" y="1"/>
                    <a:pt x="69" y="1394"/>
                    <a:pt x="22" y="3137"/>
                  </a:cubicBezTo>
                  <a:cubicBezTo>
                    <a:pt x="1" y="4922"/>
                    <a:pt x="1415" y="6378"/>
                    <a:pt x="3179" y="6426"/>
                  </a:cubicBezTo>
                  <a:cubicBezTo>
                    <a:pt x="3204" y="6427"/>
                    <a:pt x="3230" y="6427"/>
                    <a:pt x="3256" y="6427"/>
                  </a:cubicBezTo>
                  <a:cubicBezTo>
                    <a:pt x="4985" y="6427"/>
                    <a:pt x="6426" y="5028"/>
                    <a:pt x="6468" y="3270"/>
                  </a:cubicBezTo>
                  <a:cubicBezTo>
                    <a:pt x="6489" y="1501"/>
                    <a:pt x="5075" y="23"/>
                    <a:pt x="3311" y="2"/>
                  </a:cubicBezTo>
                  <a:cubicBezTo>
                    <a:pt x="3285" y="1"/>
                    <a:pt x="3259" y="1"/>
                    <a:pt x="3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3428309" y="3633287"/>
              <a:ext cx="159539" cy="157845"/>
            </a:xfrm>
            <a:custGeom>
              <a:avLst/>
              <a:gdLst/>
              <a:ahLst/>
              <a:cxnLst/>
              <a:rect l="l" t="t" r="r" b="b"/>
              <a:pathLst>
                <a:path w="2072" h="2050" extrusionOk="0">
                  <a:moveTo>
                    <a:pt x="1060" y="0"/>
                  </a:moveTo>
                  <a:cubicBezTo>
                    <a:pt x="482" y="0"/>
                    <a:pt x="22" y="440"/>
                    <a:pt x="22" y="1012"/>
                  </a:cubicBezTo>
                  <a:cubicBezTo>
                    <a:pt x="0" y="1563"/>
                    <a:pt x="440" y="2029"/>
                    <a:pt x="1012" y="2050"/>
                  </a:cubicBezTo>
                  <a:cubicBezTo>
                    <a:pt x="1589" y="2050"/>
                    <a:pt x="2050" y="1610"/>
                    <a:pt x="2050" y="1033"/>
                  </a:cubicBezTo>
                  <a:cubicBezTo>
                    <a:pt x="2071" y="482"/>
                    <a:pt x="1632" y="21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6587173" y="3340769"/>
              <a:ext cx="897252" cy="887242"/>
            </a:xfrm>
            <a:custGeom>
              <a:avLst/>
              <a:gdLst/>
              <a:ahLst/>
              <a:cxnLst/>
              <a:rect l="l" t="t" r="r" b="b"/>
              <a:pathLst>
                <a:path w="11653" h="11523" extrusionOk="0">
                  <a:moveTo>
                    <a:pt x="5805" y="0"/>
                  </a:moveTo>
                  <a:cubicBezTo>
                    <a:pt x="2685" y="0"/>
                    <a:pt x="132" y="2491"/>
                    <a:pt x="64" y="5626"/>
                  </a:cubicBezTo>
                  <a:cubicBezTo>
                    <a:pt x="0" y="8831"/>
                    <a:pt x="2537" y="11452"/>
                    <a:pt x="5715" y="11521"/>
                  </a:cubicBezTo>
                  <a:cubicBezTo>
                    <a:pt x="5754" y="11522"/>
                    <a:pt x="5793" y="11522"/>
                    <a:pt x="5832" y="11522"/>
                  </a:cubicBezTo>
                  <a:cubicBezTo>
                    <a:pt x="8957" y="11522"/>
                    <a:pt x="11521" y="9009"/>
                    <a:pt x="11583" y="5870"/>
                  </a:cubicBezTo>
                  <a:cubicBezTo>
                    <a:pt x="11652" y="2692"/>
                    <a:pt x="9136" y="44"/>
                    <a:pt x="5932" y="2"/>
                  </a:cubicBezTo>
                  <a:cubicBezTo>
                    <a:pt x="5890" y="1"/>
                    <a:pt x="5847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6785752" y="3536115"/>
              <a:ext cx="499637" cy="494863"/>
            </a:xfrm>
            <a:custGeom>
              <a:avLst/>
              <a:gdLst/>
              <a:ahLst/>
              <a:cxnLst/>
              <a:rect l="l" t="t" r="r" b="b"/>
              <a:pathLst>
                <a:path w="6489" h="6427" extrusionOk="0">
                  <a:moveTo>
                    <a:pt x="3233" y="1"/>
                  </a:moveTo>
                  <a:cubicBezTo>
                    <a:pt x="1504" y="1"/>
                    <a:pt x="69" y="1394"/>
                    <a:pt x="43" y="3158"/>
                  </a:cubicBezTo>
                  <a:cubicBezTo>
                    <a:pt x="1" y="4922"/>
                    <a:pt x="1415" y="6400"/>
                    <a:pt x="3178" y="6426"/>
                  </a:cubicBezTo>
                  <a:cubicBezTo>
                    <a:pt x="3205" y="6427"/>
                    <a:pt x="3231" y="6427"/>
                    <a:pt x="3257" y="6427"/>
                  </a:cubicBezTo>
                  <a:cubicBezTo>
                    <a:pt x="5011" y="6427"/>
                    <a:pt x="6426" y="5028"/>
                    <a:pt x="6467" y="3291"/>
                  </a:cubicBezTo>
                  <a:cubicBezTo>
                    <a:pt x="6489" y="1500"/>
                    <a:pt x="5101" y="44"/>
                    <a:pt x="3311" y="2"/>
                  </a:cubicBezTo>
                  <a:cubicBezTo>
                    <a:pt x="3285" y="1"/>
                    <a:pt x="3259" y="1"/>
                    <a:pt x="3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6955842" y="3704588"/>
              <a:ext cx="159539" cy="157999"/>
            </a:xfrm>
            <a:custGeom>
              <a:avLst/>
              <a:gdLst/>
              <a:ahLst/>
              <a:cxnLst/>
              <a:rect l="l" t="t" r="r" b="b"/>
              <a:pathLst>
                <a:path w="2072" h="2052" extrusionOk="0">
                  <a:moveTo>
                    <a:pt x="1059" y="1"/>
                  </a:moveTo>
                  <a:cubicBezTo>
                    <a:pt x="482" y="1"/>
                    <a:pt x="21" y="441"/>
                    <a:pt x="21" y="1013"/>
                  </a:cubicBezTo>
                  <a:cubicBezTo>
                    <a:pt x="0" y="1563"/>
                    <a:pt x="461" y="2051"/>
                    <a:pt x="1012" y="2051"/>
                  </a:cubicBezTo>
                  <a:cubicBezTo>
                    <a:pt x="1025" y="2051"/>
                    <a:pt x="1037" y="2051"/>
                    <a:pt x="1050" y="2051"/>
                  </a:cubicBezTo>
                  <a:cubicBezTo>
                    <a:pt x="1609" y="2051"/>
                    <a:pt x="2050" y="1599"/>
                    <a:pt x="2071" y="1060"/>
                  </a:cubicBezTo>
                  <a:cubicBezTo>
                    <a:pt x="2071" y="483"/>
                    <a:pt x="1631" y="22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2597726" y="2882396"/>
              <a:ext cx="794460" cy="377057"/>
            </a:xfrm>
            <a:custGeom>
              <a:avLst/>
              <a:gdLst/>
              <a:ahLst/>
              <a:cxnLst/>
              <a:rect l="l" t="t" r="r" b="b"/>
              <a:pathLst>
                <a:path w="10318" h="4897" extrusionOk="0">
                  <a:moveTo>
                    <a:pt x="10152" y="1"/>
                  </a:moveTo>
                  <a:cubicBezTo>
                    <a:pt x="10126" y="1"/>
                    <a:pt x="10099" y="12"/>
                    <a:pt x="10078" y="39"/>
                  </a:cubicBezTo>
                  <a:cubicBezTo>
                    <a:pt x="9638" y="505"/>
                    <a:pt x="9177" y="966"/>
                    <a:pt x="8690" y="1384"/>
                  </a:cubicBezTo>
                  <a:cubicBezTo>
                    <a:pt x="7986" y="2046"/>
                    <a:pt x="7234" y="2708"/>
                    <a:pt x="6370" y="3105"/>
                  </a:cubicBezTo>
                  <a:cubicBezTo>
                    <a:pt x="5645" y="3460"/>
                    <a:pt x="4808" y="3635"/>
                    <a:pt x="4035" y="3815"/>
                  </a:cubicBezTo>
                  <a:cubicBezTo>
                    <a:pt x="2753" y="4143"/>
                    <a:pt x="1450" y="4408"/>
                    <a:pt x="147" y="4652"/>
                  </a:cubicBezTo>
                  <a:cubicBezTo>
                    <a:pt x="1" y="4692"/>
                    <a:pt x="57" y="4897"/>
                    <a:pt x="196" y="4897"/>
                  </a:cubicBezTo>
                  <a:cubicBezTo>
                    <a:pt x="202" y="4897"/>
                    <a:pt x="209" y="4896"/>
                    <a:pt x="216" y="4895"/>
                  </a:cubicBezTo>
                  <a:cubicBezTo>
                    <a:pt x="767" y="4784"/>
                    <a:pt x="1296" y="4673"/>
                    <a:pt x="1847" y="4541"/>
                  </a:cubicBezTo>
                  <a:cubicBezTo>
                    <a:pt x="2774" y="4366"/>
                    <a:pt x="3680" y="4165"/>
                    <a:pt x="4585" y="3926"/>
                  </a:cubicBezTo>
                  <a:cubicBezTo>
                    <a:pt x="5338" y="3725"/>
                    <a:pt x="6132" y="3529"/>
                    <a:pt x="6815" y="3153"/>
                  </a:cubicBezTo>
                  <a:cubicBezTo>
                    <a:pt x="8092" y="2401"/>
                    <a:pt x="9241" y="1299"/>
                    <a:pt x="10237" y="192"/>
                  </a:cubicBezTo>
                  <a:cubicBezTo>
                    <a:pt x="10317" y="112"/>
                    <a:pt x="10236" y="1"/>
                    <a:pt x="10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5" name="Google Shape;695;p29"/>
            <p:cNvSpPr/>
            <p:nvPr/>
          </p:nvSpPr>
          <p:spPr>
            <a:xfrm>
              <a:off x="7184990" y="2809017"/>
              <a:ext cx="231300" cy="230992"/>
            </a:xfrm>
            <a:custGeom>
              <a:avLst/>
              <a:gdLst/>
              <a:ahLst/>
              <a:cxnLst/>
              <a:rect l="l" t="t" r="r" b="b"/>
              <a:pathLst>
                <a:path w="3004" h="3000" extrusionOk="0">
                  <a:moveTo>
                    <a:pt x="1481" y="244"/>
                  </a:moveTo>
                  <a:cubicBezTo>
                    <a:pt x="1496" y="244"/>
                    <a:pt x="1511" y="244"/>
                    <a:pt x="1526" y="245"/>
                  </a:cubicBezTo>
                  <a:cubicBezTo>
                    <a:pt x="2230" y="245"/>
                    <a:pt x="2760" y="838"/>
                    <a:pt x="2760" y="1521"/>
                  </a:cubicBezTo>
                  <a:cubicBezTo>
                    <a:pt x="2718" y="2192"/>
                    <a:pt x="2207" y="2761"/>
                    <a:pt x="1516" y="2761"/>
                  </a:cubicBezTo>
                  <a:cubicBezTo>
                    <a:pt x="1504" y="2761"/>
                    <a:pt x="1491" y="2761"/>
                    <a:pt x="1478" y="2761"/>
                  </a:cubicBezTo>
                  <a:cubicBezTo>
                    <a:pt x="795" y="2734"/>
                    <a:pt x="223" y="2162"/>
                    <a:pt x="244" y="1479"/>
                  </a:cubicBezTo>
                  <a:cubicBezTo>
                    <a:pt x="265" y="811"/>
                    <a:pt x="818" y="244"/>
                    <a:pt x="1481" y="244"/>
                  </a:cubicBezTo>
                  <a:close/>
                  <a:moveTo>
                    <a:pt x="1490" y="1"/>
                  </a:moveTo>
                  <a:cubicBezTo>
                    <a:pt x="710" y="1"/>
                    <a:pt x="22" y="676"/>
                    <a:pt x="1" y="1479"/>
                  </a:cubicBezTo>
                  <a:cubicBezTo>
                    <a:pt x="1" y="2273"/>
                    <a:pt x="663" y="2978"/>
                    <a:pt x="1478" y="2999"/>
                  </a:cubicBezTo>
                  <a:cubicBezTo>
                    <a:pt x="2315" y="2999"/>
                    <a:pt x="2953" y="2346"/>
                    <a:pt x="3003" y="1537"/>
                  </a:cubicBezTo>
                  <a:lnTo>
                    <a:pt x="3003" y="1537"/>
                  </a:lnTo>
                  <a:cubicBezTo>
                    <a:pt x="3003" y="1532"/>
                    <a:pt x="3004" y="1527"/>
                    <a:pt x="3004" y="1521"/>
                  </a:cubicBezTo>
                  <a:lnTo>
                    <a:pt x="3004" y="1521"/>
                  </a:lnTo>
                  <a:cubicBezTo>
                    <a:pt x="3004" y="1521"/>
                    <a:pt x="3004" y="1521"/>
                    <a:pt x="3004" y="1521"/>
                  </a:cubicBezTo>
                  <a:cubicBezTo>
                    <a:pt x="3004" y="1518"/>
                    <a:pt x="3004" y="1515"/>
                    <a:pt x="3003" y="1513"/>
                  </a:cubicBezTo>
                  <a:lnTo>
                    <a:pt x="3003" y="1513"/>
                  </a:lnTo>
                  <a:cubicBezTo>
                    <a:pt x="2978" y="701"/>
                    <a:pt x="2360" y="23"/>
                    <a:pt x="1526" y="1"/>
                  </a:cubicBezTo>
                  <a:cubicBezTo>
                    <a:pt x="1514" y="1"/>
                    <a:pt x="1502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6" name="Google Shape;696;p29"/>
            <p:cNvSpPr/>
            <p:nvPr/>
          </p:nvSpPr>
          <p:spPr>
            <a:xfrm>
              <a:off x="5159852" y="2907267"/>
              <a:ext cx="298981" cy="70068"/>
            </a:xfrm>
            <a:custGeom>
              <a:avLst/>
              <a:gdLst/>
              <a:ahLst/>
              <a:cxnLst/>
              <a:rect l="l" t="t" r="r" b="b"/>
              <a:pathLst>
                <a:path w="3883" h="910" extrusionOk="0">
                  <a:moveTo>
                    <a:pt x="1771" y="0"/>
                  </a:moveTo>
                  <a:cubicBezTo>
                    <a:pt x="788" y="0"/>
                    <a:pt x="0" y="175"/>
                    <a:pt x="0" y="425"/>
                  </a:cubicBezTo>
                  <a:cubicBezTo>
                    <a:pt x="0" y="664"/>
                    <a:pt x="858" y="886"/>
                    <a:pt x="1918" y="907"/>
                  </a:cubicBezTo>
                  <a:cubicBezTo>
                    <a:pt x="1977" y="909"/>
                    <a:pt x="2036" y="909"/>
                    <a:pt x="2093" y="909"/>
                  </a:cubicBezTo>
                  <a:cubicBezTo>
                    <a:pt x="3090" y="909"/>
                    <a:pt x="3863" y="739"/>
                    <a:pt x="3883" y="489"/>
                  </a:cubicBezTo>
                  <a:cubicBezTo>
                    <a:pt x="3883" y="245"/>
                    <a:pt x="3019" y="28"/>
                    <a:pt x="1939" y="2"/>
                  </a:cubicBezTo>
                  <a:cubicBezTo>
                    <a:pt x="1882" y="1"/>
                    <a:pt x="1826" y="0"/>
                    <a:pt x="1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6485227" y="2914197"/>
              <a:ext cx="298981" cy="71685"/>
            </a:xfrm>
            <a:custGeom>
              <a:avLst/>
              <a:gdLst/>
              <a:ahLst/>
              <a:cxnLst/>
              <a:rect l="l" t="t" r="r" b="b"/>
              <a:pathLst>
                <a:path w="3883" h="931" extrusionOk="0">
                  <a:moveTo>
                    <a:pt x="1782" y="0"/>
                  </a:moveTo>
                  <a:cubicBezTo>
                    <a:pt x="794" y="0"/>
                    <a:pt x="0" y="189"/>
                    <a:pt x="0" y="420"/>
                  </a:cubicBezTo>
                  <a:cubicBezTo>
                    <a:pt x="0" y="685"/>
                    <a:pt x="858" y="907"/>
                    <a:pt x="1918" y="929"/>
                  </a:cubicBezTo>
                  <a:cubicBezTo>
                    <a:pt x="1971" y="930"/>
                    <a:pt x="2025" y="930"/>
                    <a:pt x="2077" y="930"/>
                  </a:cubicBezTo>
                  <a:cubicBezTo>
                    <a:pt x="3082" y="930"/>
                    <a:pt x="3861" y="742"/>
                    <a:pt x="3861" y="510"/>
                  </a:cubicBezTo>
                  <a:cubicBezTo>
                    <a:pt x="3882" y="245"/>
                    <a:pt x="2998" y="23"/>
                    <a:pt x="1939" y="2"/>
                  </a:cubicBezTo>
                  <a:cubicBezTo>
                    <a:pt x="1886" y="1"/>
                    <a:pt x="1834" y="0"/>
                    <a:pt x="1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4087339" y="2845668"/>
              <a:ext cx="94014" cy="967628"/>
            </a:xfrm>
            <a:custGeom>
              <a:avLst/>
              <a:gdLst/>
              <a:ahLst/>
              <a:cxnLst/>
              <a:rect l="l" t="t" r="r" b="b"/>
              <a:pathLst>
                <a:path w="1221" h="12567" extrusionOk="0">
                  <a:moveTo>
                    <a:pt x="354" y="1"/>
                  </a:moveTo>
                  <a:cubicBezTo>
                    <a:pt x="295" y="1"/>
                    <a:pt x="233" y="34"/>
                    <a:pt x="223" y="97"/>
                  </a:cubicBezTo>
                  <a:cubicBezTo>
                    <a:pt x="180" y="696"/>
                    <a:pt x="133" y="1289"/>
                    <a:pt x="111" y="1861"/>
                  </a:cubicBezTo>
                  <a:cubicBezTo>
                    <a:pt x="0" y="4006"/>
                    <a:pt x="0" y="6098"/>
                    <a:pt x="265" y="8217"/>
                  </a:cubicBezTo>
                  <a:cubicBezTo>
                    <a:pt x="445" y="9652"/>
                    <a:pt x="689" y="11066"/>
                    <a:pt x="975" y="12480"/>
                  </a:cubicBezTo>
                  <a:cubicBezTo>
                    <a:pt x="983" y="12540"/>
                    <a:pt x="1026" y="12566"/>
                    <a:pt x="1072" y="12566"/>
                  </a:cubicBezTo>
                  <a:cubicBezTo>
                    <a:pt x="1142" y="12566"/>
                    <a:pt x="1221" y="12504"/>
                    <a:pt x="1192" y="12411"/>
                  </a:cubicBezTo>
                  <a:cubicBezTo>
                    <a:pt x="1086" y="11903"/>
                    <a:pt x="996" y="11373"/>
                    <a:pt x="906" y="10844"/>
                  </a:cubicBezTo>
                  <a:cubicBezTo>
                    <a:pt x="530" y="8746"/>
                    <a:pt x="265" y="6654"/>
                    <a:pt x="265" y="4536"/>
                  </a:cubicBezTo>
                  <a:cubicBezTo>
                    <a:pt x="265" y="3053"/>
                    <a:pt x="334" y="1575"/>
                    <a:pt x="466" y="119"/>
                  </a:cubicBezTo>
                  <a:cubicBezTo>
                    <a:pt x="477" y="39"/>
                    <a:pt x="417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5589657" y="2792462"/>
              <a:ext cx="28104" cy="1005895"/>
            </a:xfrm>
            <a:custGeom>
              <a:avLst/>
              <a:gdLst/>
              <a:ahLst/>
              <a:cxnLst/>
              <a:rect l="l" t="t" r="r" b="b"/>
              <a:pathLst>
                <a:path w="365" h="13064" extrusionOk="0">
                  <a:moveTo>
                    <a:pt x="240" y="0"/>
                  </a:moveTo>
                  <a:cubicBezTo>
                    <a:pt x="186" y="0"/>
                    <a:pt x="133" y="34"/>
                    <a:pt x="133" y="105"/>
                  </a:cubicBezTo>
                  <a:cubicBezTo>
                    <a:pt x="133" y="635"/>
                    <a:pt x="112" y="1164"/>
                    <a:pt x="112" y="1694"/>
                  </a:cubicBezTo>
                  <a:cubicBezTo>
                    <a:pt x="64" y="5444"/>
                    <a:pt x="43" y="9199"/>
                    <a:pt x="1" y="12949"/>
                  </a:cubicBezTo>
                  <a:cubicBezTo>
                    <a:pt x="1" y="13025"/>
                    <a:pt x="62" y="13064"/>
                    <a:pt x="123" y="13064"/>
                  </a:cubicBezTo>
                  <a:cubicBezTo>
                    <a:pt x="183" y="13064"/>
                    <a:pt x="244" y="13025"/>
                    <a:pt x="244" y="12949"/>
                  </a:cubicBezTo>
                  <a:lnTo>
                    <a:pt x="244" y="11381"/>
                  </a:lnTo>
                  <a:cubicBezTo>
                    <a:pt x="287" y="7631"/>
                    <a:pt x="329" y="3876"/>
                    <a:pt x="350" y="126"/>
                  </a:cubicBezTo>
                  <a:cubicBezTo>
                    <a:pt x="364" y="44"/>
                    <a:pt x="301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6435871" y="2630611"/>
              <a:ext cx="572630" cy="1150035"/>
            </a:xfrm>
            <a:custGeom>
              <a:avLst/>
              <a:gdLst/>
              <a:ahLst/>
              <a:cxnLst/>
              <a:rect l="l" t="t" r="r" b="b"/>
              <a:pathLst>
                <a:path w="7437" h="14936" extrusionOk="0">
                  <a:moveTo>
                    <a:pt x="7092" y="0"/>
                  </a:moveTo>
                  <a:cubicBezTo>
                    <a:pt x="7019" y="0"/>
                    <a:pt x="6936" y="60"/>
                    <a:pt x="6949" y="152"/>
                  </a:cubicBezTo>
                  <a:cubicBezTo>
                    <a:pt x="7082" y="994"/>
                    <a:pt x="7082" y="1874"/>
                    <a:pt x="7039" y="2737"/>
                  </a:cubicBezTo>
                  <a:cubicBezTo>
                    <a:pt x="6949" y="4018"/>
                    <a:pt x="6684" y="5385"/>
                    <a:pt x="5805" y="6354"/>
                  </a:cubicBezTo>
                  <a:cubicBezTo>
                    <a:pt x="4900" y="7329"/>
                    <a:pt x="3660" y="7879"/>
                    <a:pt x="2580" y="8626"/>
                  </a:cubicBezTo>
                  <a:cubicBezTo>
                    <a:pt x="2098" y="8981"/>
                    <a:pt x="1632" y="9357"/>
                    <a:pt x="1277" y="9844"/>
                  </a:cubicBezTo>
                  <a:cubicBezTo>
                    <a:pt x="858" y="10438"/>
                    <a:pt x="615" y="11190"/>
                    <a:pt x="440" y="11894"/>
                  </a:cubicBezTo>
                  <a:cubicBezTo>
                    <a:pt x="196" y="12821"/>
                    <a:pt x="0" y="13838"/>
                    <a:pt x="43" y="14828"/>
                  </a:cubicBezTo>
                  <a:cubicBezTo>
                    <a:pt x="54" y="14897"/>
                    <a:pt x="119" y="14936"/>
                    <a:pt x="179" y="14936"/>
                  </a:cubicBezTo>
                  <a:cubicBezTo>
                    <a:pt x="235" y="14936"/>
                    <a:pt x="286" y="14902"/>
                    <a:pt x="286" y="14828"/>
                  </a:cubicBezTo>
                  <a:cubicBezTo>
                    <a:pt x="218" y="13552"/>
                    <a:pt x="530" y="12201"/>
                    <a:pt x="970" y="10988"/>
                  </a:cubicBezTo>
                  <a:cubicBezTo>
                    <a:pt x="1478" y="9601"/>
                    <a:pt x="2601" y="8849"/>
                    <a:pt x="3840" y="8123"/>
                  </a:cubicBezTo>
                  <a:cubicBezTo>
                    <a:pt x="4878" y="7482"/>
                    <a:pt x="6001" y="6773"/>
                    <a:pt x="6573" y="5650"/>
                  </a:cubicBezTo>
                  <a:cubicBezTo>
                    <a:pt x="7436" y="4018"/>
                    <a:pt x="7436" y="1874"/>
                    <a:pt x="7193" y="89"/>
                  </a:cubicBezTo>
                  <a:cubicBezTo>
                    <a:pt x="7184" y="27"/>
                    <a:pt x="7140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4094269" y="2288044"/>
              <a:ext cx="2893797" cy="573631"/>
            </a:xfrm>
            <a:custGeom>
              <a:avLst/>
              <a:gdLst/>
              <a:ahLst/>
              <a:cxnLst/>
              <a:rect l="l" t="t" r="r" b="b"/>
              <a:pathLst>
                <a:path w="37583" h="7450" extrusionOk="0">
                  <a:moveTo>
                    <a:pt x="21368" y="0"/>
                  </a:moveTo>
                  <a:cubicBezTo>
                    <a:pt x="20545" y="0"/>
                    <a:pt x="19726" y="21"/>
                    <a:pt x="18913" y="57"/>
                  </a:cubicBezTo>
                  <a:cubicBezTo>
                    <a:pt x="15116" y="232"/>
                    <a:pt x="11276" y="920"/>
                    <a:pt x="7791" y="2483"/>
                  </a:cubicBezTo>
                  <a:cubicBezTo>
                    <a:pt x="5561" y="3500"/>
                    <a:pt x="3379" y="4670"/>
                    <a:pt x="1303" y="5952"/>
                  </a:cubicBezTo>
                  <a:cubicBezTo>
                    <a:pt x="1303" y="5952"/>
                    <a:pt x="0" y="6852"/>
                    <a:pt x="265" y="7361"/>
                  </a:cubicBezTo>
                  <a:cubicBezTo>
                    <a:pt x="296" y="7422"/>
                    <a:pt x="753" y="7449"/>
                    <a:pt x="1537" y="7449"/>
                  </a:cubicBezTo>
                  <a:cubicBezTo>
                    <a:pt x="6973" y="7449"/>
                    <a:pt x="28110" y="6152"/>
                    <a:pt x="31757" y="6037"/>
                  </a:cubicBezTo>
                  <a:cubicBezTo>
                    <a:pt x="35925" y="5904"/>
                    <a:pt x="37583" y="5179"/>
                    <a:pt x="37493" y="4204"/>
                  </a:cubicBezTo>
                  <a:cubicBezTo>
                    <a:pt x="37408" y="3304"/>
                    <a:pt x="35554" y="2859"/>
                    <a:pt x="34913" y="2642"/>
                  </a:cubicBezTo>
                  <a:cubicBezTo>
                    <a:pt x="33478" y="2154"/>
                    <a:pt x="32133" y="1514"/>
                    <a:pt x="30676" y="1116"/>
                  </a:cubicBezTo>
                  <a:cubicBezTo>
                    <a:pt x="27669" y="294"/>
                    <a:pt x="24496" y="0"/>
                    <a:pt x="2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2547831" y="3403677"/>
              <a:ext cx="221137" cy="239847"/>
            </a:xfrm>
            <a:custGeom>
              <a:avLst/>
              <a:gdLst/>
              <a:ahLst/>
              <a:cxnLst/>
              <a:rect l="l" t="t" r="r" b="b"/>
              <a:pathLst>
                <a:path w="2872" h="3115" extrusionOk="0">
                  <a:moveTo>
                    <a:pt x="181" y="0"/>
                  </a:moveTo>
                  <a:cubicBezTo>
                    <a:pt x="27" y="970"/>
                    <a:pt x="1" y="1986"/>
                    <a:pt x="70" y="2934"/>
                  </a:cubicBezTo>
                  <a:cubicBezTo>
                    <a:pt x="91" y="3003"/>
                    <a:pt x="91" y="3046"/>
                    <a:pt x="91" y="3115"/>
                  </a:cubicBezTo>
                  <a:cubicBezTo>
                    <a:pt x="642" y="3088"/>
                    <a:pt x="1282" y="3046"/>
                    <a:pt x="1770" y="2956"/>
                  </a:cubicBezTo>
                  <a:cubicBezTo>
                    <a:pt x="2871" y="2760"/>
                    <a:pt x="2808" y="1743"/>
                    <a:pt x="2739" y="906"/>
                  </a:cubicBezTo>
                  <a:cubicBezTo>
                    <a:pt x="2675" y="265"/>
                    <a:pt x="975" y="6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7999018" y="2890635"/>
              <a:ext cx="1694" cy="1694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1" y="22"/>
                  </a:moveTo>
                  <a:lnTo>
                    <a:pt x="21" y="22"/>
                  </a:lnTo>
                  <a:lnTo>
                    <a:pt x="21" y="22"/>
                  </a:lnTo>
                  <a:close/>
                  <a:moveTo>
                    <a:pt x="21" y="1"/>
                  </a:moveTo>
                  <a:lnTo>
                    <a:pt x="21" y="1"/>
                  </a:lnTo>
                  <a:lnTo>
                    <a:pt x="21" y="1"/>
                  </a:lnTo>
                  <a:close/>
                  <a:moveTo>
                    <a:pt x="0" y="1"/>
                  </a:moveTo>
                  <a:lnTo>
                    <a:pt x="21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7805290" y="2824185"/>
              <a:ext cx="288818" cy="458828"/>
            </a:xfrm>
            <a:custGeom>
              <a:avLst/>
              <a:gdLst/>
              <a:ahLst/>
              <a:cxnLst/>
              <a:rect l="l" t="t" r="r" b="b"/>
              <a:pathLst>
                <a:path w="3751" h="5959" extrusionOk="0">
                  <a:moveTo>
                    <a:pt x="2161" y="0"/>
                  </a:moveTo>
                  <a:cubicBezTo>
                    <a:pt x="1367" y="265"/>
                    <a:pt x="0" y="906"/>
                    <a:pt x="43" y="2140"/>
                  </a:cubicBezTo>
                  <a:cubicBezTo>
                    <a:pt x="133" y="3888"/>
                    <a:pt x="662" y="4968"/>
                    <a:pt x="1875" y="5540"/>
                  </a:cubicBezTo>
                  <a:cubicBezTo>
                    <a:pt x="2516" y="5826"/>
                    <a:pt x="3220" y="5916"/>
                    <a:pt x="3750" y="5959"/>
                  </a:cubicBezTo>
                  <a:cubicBezTo>
                    <a:pt x="3332" y="3861"/>
                    <a:pt x="2802" y="1833"/>
                    <a:pt x="2537" y="885"/>
                  </a:cubicBezTo>
                  <a:lnTo>
                    <a:pt x="2537" y="864"/>
                  </a:lnTo>
                  <a:lnTo>
                    <a:pt x="2516" y="864"/>
                  </a:lnTo>
                  <a:cubicBezTo>
                    <a:pt x="2426" y="530"/>
                    <a:pt x="2320" y="244"/>
                    <a:pt x="2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2733397" y="3074123"/>
              <a:ext cx="3311" cy="3388"/>
            </a:xfrm>
            <a:custGeom>
              <a:avLst/>
              <a:gdLst/>
              <a:ahLst/>
              <a:cxnLst/>
              <a:rect l="l" t="t" r="r" b="b"/>
              <a:pathLst>
                <a:path w="43" h="44" extrusionOk="0">
                  <a:moveTo>
                    <a:pt x="1" y="43"/>
                  </a:moveTo>
                  <a:lnTo>
                    <a:pt x="1" y="43"/>
                  </a:lnTo>
                  <a:lnTo>
                    <a:pt x="1" y="43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1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43" y="1"/>
                  </a:moveTo>
                  <a:cubicBezTo>
                    <a:pt x="43" y="1"/>
                    <a:pt x="43" y="22"/>
                    <a:pt x="22" y="22"/>
                  </a:cubicBezTo>
                  <a:cubicBezTo>
                    <a:pt x="43" y="22"/>
                    <a:pt x="43" y="1"/>
                    <a:pt x="43" y="1"/>
                  </a:cubicBez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2692588" y="2931444"/>
              <a:ext cx="438501" cy="181945"/>
            </a:xfrm>
            <a:custGeom>
              <a:avLst/>
              <a:gdLst/>
              <a:ahLst/>
              <a:cxnLst/>
              <a:rect l="l" t="t" r="r" b="b"/>
              <a:pathLst>
                <a:path w="5695" h="2363" extrusionOk="0">
                  <a:moveTo>
                    <a:pt x="5694" y="0"/>
                  </a:moveTo>
                  <a:lnTo>
                    <a:pt x="5694" y="0"/>
                  </a:lnTo>
                  <a:cubicBezTo>
                    <a:pt x="3618" y="509"/>
                    <a:pt x="1632" y="1102"/>
                    <a:pt x="573" y="1854"/>
                  </a:cubicBezTo>
                  <a:cubicBezTo>
                    <a:pt x="573" y="1854"/>
                    <a:pt x="573" y="1875"/>
                    <a:pt x="552" y="1875"/>
                  </a:cubicBezTo>
                  <a:lnTo>
                    <a:pt x="531" y="1875"/>
                  </a:lnTo>
                  <a:lnTo>
                    <a:pt x="531" y="1896"/>
                  </a:lnTo>
                  <a:cubicBezTo>
                    <a:pt x="329" y="2029"/>
                    <a:pt x="155" y="2182"/>
                    <a:pt x="1" y="2362"/>
                  </a:cubicBezTo>
                  <a:lnTo>
                    <a:pt x="504" y="2362"/>
                  </a:lnTo>
                  <a:cubicBezTo>
                    <a:pt x="504" y="2362"/>
                    <a:pt x="2405" y="2272"/>
                    <a:pt x="3793" y="1700"/>
                  </a:cubicBezTo>
                  <a:cubicBezTo>
                    <a:pt x="4678" y="1346"/>
                    <a:pt x="5318" y="551"/>
                    <a:pt x="5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29"/>
          <p:cNvSpPr/>
          <p:nvPr/>
        </p:nvSpPr>
        <p:spPr>
          <a:xfrm>
            <a:off x="5036100" y="3060140"/>
            <a:ext cx="177302" cy="175063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29"/>
          <p:cNvSpPr/>
          <p:nvPr/>
        </p:nvSpPr>
        <p:spPr>
          <a:xfrm>
            <a:off x="5330000" y="2812655"/>
            <a:ext cx="250671" cy="247486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4" descr="HomeWork | Figma Community">
            <a:extLst>
              <a:ext uri="{FF2B5EF4-FFF2-40B4-BE49-F238E27FC236}">
                <a16:creationId xmlns:a16="http://schemas.microsoft.com/office/drawing/2014/main" id="{84F618E7-6B9D-6E08-739D-BC88A5528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0501" y="12229"/>
            <a:ext cx="1363124" cy="1363124"/>
          </a:xfrm>
          <a:prstGeom prst="ellipse">
            <a:avLst/>
          </a:prstGeom>
          <a:ln w="63500" cap="rnd">
            <a:solidFill>
              <a:schemeClr val="accent6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669;p29">
            <a:extLst>
              <a:ext uri="{FF2B5EF4-FFF2-40B4-BE49-F238E27FC236}">
                <a16:creationId xmlns:a16="http://schemas.microsoft.com/office/drawing/2014/main" id="{06631E1F-6C34-086A-B0FD-310F7D8F86F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-40765" y="-2127547"/>
            <a:ext cx="7393704" cy="17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MILES</a:t>
            </a:r>
            <a:br>
              <a:rPr lang="en" dirty="0">
                <a:solidFill>
                  <a:schemeClr val="accent1"/>
                </a:solidFill>
              </a:rPr>
            </a:br>
            <a:r>
              <a:rPr lang="en" dirty="0">
                <a:solidFill>
                  <a:schemeClr val="accent1"/>
                </a:solidFill>
              </a:rPr>
              <a:t>CAR AUCTION SITE</a:t>
            </a:r>
            <a:endParaRPr dirty="0"/>
          </a:p>
        </p:txBody>
      </p:sp>
      <p:sp>
        <p:nvSpPr>
          <p:cNvPr id="8" name="Google Shape;668;p29">
            <a:extLst>
              <a:ext uri="{FF2B5EF4-FFF2-40B4-BE49-F238E27FC236}">
                <a16:creationId xmlns:a16="http://schemas.microsoft.com/office/drawing/2014/main" id="{6D7B2747-A36B-580D-6A62-9D909A6F427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80383" y="4595968"/>
            <a:ext cx="1122139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latin typeface="Segoe Script" panose="030B0504020000000003" pitchFamily="66" charset="0"/>
                <a:cs typeface="Cascadia Mono SemiBold" panose="020B0609020000020004" pitchFamily="49" charset="0"/>
              </a:rPr>
              <a:t>Soltanov Nijat</a:t>
            </a:r>
            <a:endParaRPr sz="900" dirty="0">
              <a:latin typeface="Segoe Script" panose="030B0504020000000003" pitchFamily="66" charset="0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8817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1000">
        <p159:morph option="byObject"/>
      </p:transition>
    </mc:Choice>
    <mc:Fallback xmlns="">
      <p:transition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29"/>
          <p:cNvSpPr txBox="1">
            <a:spLocks noGrp="1"/>
          </p:cNvSpPr>
          <p:nvPr>
            <p:ph type="subTitle" idx="1"/>
          </p:nvPr>
        </p:nvSpPr>
        <p:spPr>
          <a:xfrm>
            <a:off x="509531" y="4281417"/>
            <a:ext cx="2928145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scadia Mono SemiBold" panose="020B0609020000020004" pitchFamily="49" charset="0"/>
                <a:cs typeface="Cascadia Mono SemiBold" panose="020B0609020000020004" pitchFamily="49" charset="0"/>
              </a:rPr>
              <a:t>P136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scadia Mono SemiBold" panose="020B0609020000020004" pitchFamily="49" charset="0"/>
                <a:cs typeface="Cascadia Mono SemiBold" panose="020B0609020000020004" pitchFamily="49" charset="0"/>
              </a:rPr>
              <a:t>Soltanov Nijat</a:t>
            </a:r>
            <a:endParaRPr sz="2400" dirty="0">
              <a:latin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669" name="Google Shape;669;p29"/>
          <p:cNvSpPr txBox="1">
            <a:spLocks noGrp="1"/>
          </p:cNvSpPr>
          <p:nvPr>
            <p:ph type="ctrTitle"/>
          </p:nvPr>
        </p:nvSpPr>
        <p:spPr>
          <a:xfrm>
            <a:off x="28973" y="480584"/>
            <a:ext cx="7393704" cy="17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chemeClr val="tx1"/>
                </a:solidFill>
              </a:rPr>
              <a:t>MILES</a:t>
            </a:r>
            <a:br>
              <a:rPr lang="en" dirty="0">
                <a:solidFill>
                  <a:schemeClr val="accent1"/>
                </a:solidFill>
              </a:rPr>
            </a:br>
            <a:r>
              <a:rPr lang="en" dirty="0">
                <a:solidFill>
                  <a:schemeClr val="accent1"/>
                </a:solidFill>
              </a:rPr>
              <a:t>CAR AUCTION SITE</a:t>
            </a:r>
            <a:endParaRPr dirty="0"/>
          </a:p>
        </p:txBody>
      </p:sp>
      <p:grpSp>
        <p:nvGrpSpPr>
          <p:cNvPr id="670" name="Google Shape;670;p29"/>
          <p:cNvGrpSpPr/>
          <p:nvPr/>
        </p:nvGrpSpPr>
        <p:grpSpPr>
          <a:xfrm>
            <a:off x="7322784" y="2804715"/>
            <a:ext cx="340344" cy="1186354"/>
            <a:chOff x="3871459" y="1524906"/>
            <a:chExt cx="919351" cy="3204630"/>
          </a:xfrm>
        </p:grpSpPr>
        <p:sp>
          <p:nvSpPr>
            <p:cNvPr id="671" name="Google Shape;671;p29"/>
            <p:cNvSpPr/>
            <p:nvPr/>
          </p:nvSpPr>
          <p:spPr>
            <a:xfrm>
              <a:off x="4246630" y="3135713"/>
              <a:ext cx="175910" cy="1593822"/>
            </a:xfrm>
            <a:custGeom>
              <a:avLst/>
              <a:gdLst/>
              <a:ahLst/>
              <a:cxnLst/>
              <a:rect l="l" t="t" r="r" b="b"/>
              <a:pathLst>
                <a:path w="663" h="6007" extrusionOk="0">
                  <a:moveTo>
                    <a:pt x="1" y="1"/>
                  </a:moveTo>
                  <a:lnTo>
                    <a:pt x="1" y="6007"/>
                  </a:lnTo>
                  <a:lnTo>
                    <a:pt x="504" y="5784"/>
                  </a:lnTo>
                  <a:lnTo>
                    <a:pt x="663" y="5387"/>
                  </a:lnTo>
                  <a:lnTo>
                    <a:pt x="504" y="5297"/>
                  </a:lnTo>
                  <a:lnTo>
                    <a:pt x="504" y="5101"/>
                  </a:lnTo>
                  <a:lnTo>
                    <a:pt x="663" y="4968"/>
                  </a:lnTo>
                  <a:lnTo>
                    <a:pt x="663" y="4746"/>
                  </a:lnTo>
                  <a:lnTo>
                    <a:pt x="440" y="4682"/>
                  </a:lnTo>
                  <a:lnTo>
                    <a:pt x="440" y="4481"/>
                  </a:lnTo>
                  <a:lnTo>
                    <a:pt x="663" y="4481"/>
                  </a:lnTo>
                  <a:lnTo>
                    <a:pt x="663" y="4174"/>
                  </a:lnTo>
                  <a:lnTo>
                    <a:pt x="398" y="4153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4298633" y="3135713"/>
              <a:ext cx="11409" cy="1574188"/>
            </a:xfrm>
            <a:custGeom>
              <a:avLst/>
              <a:gdLst/>
              <a:ahLst/>
              <a:cxnLst/>
              <a:rect l="l" t="t" r="r" b="b"/>
              <a:pathLst>
                <a:path w="43" h="5933" extrusionOk="0">
                  <a:moveTo>
                    <a:pt x="1" y="1"/>
                  </a:moveTo>
                  <a:lnTo>
                    <a:pt x="1" y="599"/>
                  </a:lnTo>
                  <a:lnTo>
                    <a:pt x="1" y="2008"/>
                  </a:lnTo>
                  <a:lnTo>
                    <a:pt x="1" y="3708"/>
                  </a:lnTo>
                  <a:lnTo>
                    <a:pt x="1" y="5186"/>
                  </a:lnTo>
                  <a:lnTo>
                    <a:pt x="1" y="5673"/>
                  </a:lnTo>
                  <a:lnTo>
                    <a:pt x="1" y="5895"/>
                  </a:lnTo>
                  <a:lnTo>
                    <a:pt x="1" y="5917"/>
                  </a:lnTo>
                  <a:cubicBezTo>
                    <a:pt x="1" y="5927"/>
                    <a:pt x="6" y="5932"/>
                    <a:pt x="11" y="5932"/>
                  </a:cubicBezTo>
                  <a:cubicBezTo>
                    <a:pt x="16" y="5932"/>
                    <a:pt x="22" y="5927"/>
                    <a:pt x="22" y="5917"/>
                  </a:cubicBezTo>
                  <a:lnTo>
                    <a:pt x="22" y="5318"/>
                  </a:lnTo>
                  <a:lnTo>
                    <a:pt x="22" y="3909"/>
                  </a:lnTo>
                  <a:lnTo>
                    <a:pt x="22" y="2209"/>
                  </a:lnTo>
                  <a:lnTo>
                    <a:pt x="22" y="731"/>
                  </a:lnTo>
                  <a:lnTo>
                    <a:pt x="22" y="244"/>
                  </a:lnTo>
                  <a:cubicBezTo>
                    <a:pt x="22" y="181"/>
                    <a:pt x="43" y="91"/>
                    <a:pt x="22" y="22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3871459" y="2135161"/>
              <a:ext cx="919351" cy="1527756"/>
            </a:xfrm>
            <a:custGeom>
              <a:avLst/>
              <a:gdLst/>
              <a:ahLst/>
              <a:cxnLst/>
              <a:rect l="l" t="t" r="r" b="b"/>
              <a:pathLst>
                <a:path w="3465" h="5758" extrusionOk="0">
                  <a:moveTo>
                    <a:pt x="2363" y="154"/>
                  </a:moveTo>
                  <a:cubicBezTo>
                    <a:pt x="2426" y="154"/>
                    <a:pt x="2474" y="197"/>
                    <a:pt x="2474" y="244"/>
                  </a:cubicBezTo>
                  <a:lnTo>
                    <a:pt x="2474" y="398"/>
                  </a:lnTo>
                  <a:cubicBezTo>
                    <a:pt x="2474" y="440"/>
                    <a:pt x="2426" y="509"/>
                    <a:pt x="2363" y="509"/>
                  </a:cubicBezTo>
                  <a:lnTo>
                    <a:pt x="1123" y="509"/>
                  </a:lnTo>
                  <a:cubicBezTo>
                    <a:pt x="1060" y="509"/>
                    <a:pt x="1017" y="440"/>
                    <a:pt x="1017" y="398"/>
                  </a:cubicBezTo>
                  <a:lnTo>
                    <a:pt x="1017" y="244"/>
                  </a:lnTo>
                  <a:cubicBezTo>
                    <a:pt x="1017" y="197"/>
                    <a:pt x="1060" y="154"/>
                    <a:pt x="1123" y="154"/>
                  </a:cubicBezTo>
                  <a:close/>
                  <a:moveTo>
                    <a:pt x="837" y="1"/>
                  </a:moveTo>
                  <a:cubicBezTo>
                    <a:pt x="377" y="1"/>
                    <a:pt x="0" y="377"/>
                    <a:pt x="0" y="837"/>
                  </a:cubicBezTo>
                  <a:lnTo>
                    <a:pt x="0" y="4015"/>
                  </a:lnTo>
                  <a:cubicBezTo>
                    <a:pt x="0" y="4481"/>
                    <a:pt x="196" y="4921"/>
                    <a:pt x="509" y="5249"/>
                  </a:cubicBezTo>
                  <a:cubicBezTo>
                    <a:pt x="837" y="5583"/>
                    <a:pt x="1282" y="5758"/>
                    <a:pt x="1743" y="5758"/>
                  </a:cubicBezTo>
                  <a:cubicBezTo>
                    <a:pt x="2209" y="5758"/>
                    <a:pt x="2649" y="5583"/>
                    <a:pt x="2956" y="5249"/>
                  </a:cubicBezTo>
                  <a:cubicBezTo>
                    <a:pt x="3289" y="4921"/>
                    <a:pt x="3464" y="4481"/>
                    <a:pt x="3464" y="4015"/>
                  </a:cubicBezTo>
                  <a:lnTo>
                    <a:pt x="3464" y="837"/>
                  </a:lnTo>
                  <a:cubicBezTo>
                    <a:pt x="3464" y="377"/>
                    <a:pt x="3109" y="1"/>
                    <a:pt x="26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3952914" y="2309481"/>
              <a:ext cx="762013" cy="1248101"/>
            </a:xfrm>
            <a:custGeom>
              <a:avLst/>
              <a:gdLst/>
              <a:ahLst/>
              <a:cxnLst/>
              <a:rect l="l" t="t" r="r" b="b"/>
              <a:pathLst>
                <a:path w="2872" h="4704" extrusionOk="0">
                  <a:moveTo>
                    <a:pt x="2122" y="43"/>
                  </a:moveTo>
                  <a:cubicBezTo>
                    <a:pt x="2188" y="43"/>
                    <a:pt x="2254" y="48"/>
                    <a:pt x="2320" y="69"/>
                  </a:cubicBezTo>
                  <a:cubicBezTo>
                    <a:pt x="2606" y="138"/>
                    <a:pt x="2802" y="403"/>
                    <a:pt x="2829" y="710"/>
                  </a:cubicBezTo>
                  <a:lnTo>
                    <a:pt x="2829" y="954"/>
                  </a:lnTo>
                  <a:lnTo>
                    <a:pt x="2829" y="2167"/>
                  </a:lnTo>
                  <a:lnTo>
                    <a:pt x="2829" y="3205"/>
                  </a:lnTo>
                  <a:cubicBezTo>
                    <a:pt x="2829" y="3401"/>
                    <a:pt x="2802" y="3602"/>
                    <a:pt x="2718" y="3777"/>
                  </a:cubicBezTo>
                  <a:cubicBezTo>
                    <a:pt x="2585" y="4131"/>
                    <a:pt x="2299" y="4417"/>
                    <a:pt x="1966" y="4550"/>
                  </a:cubicBezTo>
                  <a:cubicBezTo>
                    <a:pt x="1791" y="4619"/>
                    <a:pt x="1611" y="4661"/>
                    <a:pt x="1436" y="4661"/>
                  </a:cubicBezTo>
                  <a:cubicBezTo>
                    <a:pt x="1060" y="4661"/>
                    <a:pt x="684" y="4508"/>
                    <a:pt x="446" y="4243"/>
                  </a:cubicBezTo>
                  <a:cubicBezTo>
                    <a:pt x="181" y="3978"/>
                    <a:pt x="48" y="3623"/>
                    <a:pt x="48" y="3268"/>
                  </a:cubicBezTo>
                  <a:lnTo>
                    <a:pt x="48" y="2500"/>
                  </a:lnTo>
                  <a:lnTo>
                    <a:pt x="48" y="1197"/>
                  </a:lnTo>
                  <a:lnTo>
                    <a:pt x="48" y="779"/>
                  </a:lnTo>
                  <a:lnTo>
                    <a:pt x="48" y="710"/>
                  </a:lnTo>
                  <a:cubicBezTo>
                    <a:pt x="48" y="557"/>
                    <a:pt x="91" y="424"/>
                    <a:pt x="181" y="313"/>
                  </a:cubicBezTo>
                  <a:cubicBezTo>
                    <a:pt x="265" y="180"/>
                    <a:pt x="419" y="90"/>
                    <a:pt x="551" y="69"/>
                  </a:cubicBezTo>
                  <a:cubicBezTo>
                    <a:pt x="620" y="48"/>
                    <a:pt x="684" y="48"/>
                    <a:pt x="753" y="48"/>
                  </a:cubicBezTo>
                  <a:lnTo>
                    <a:pt x="1923" y="48"/>
                  </a:lnTo>
                  <a:cubicBezTo>
                    <a:pt x="1989" y="48"/>
                    <a:pt x="2056" y="43"/>
                    <a:pt x="2122" y="43"/>
                  </a:cubicBezTo>
                  <a:close/>
                  <a:moveTo>
                    <a:pt x="718" y="0"/>
                  </a:moveTo>
                  <a:cubicBezTo>
                    <a:pt x="647" y="0"/>
                    <a:pt x="575" y="6"/>
                    <a:pt x="509" y="27"/>
                  </a:cubicBezTo>
                  <a:cubicBezTo>
                    <a:pt x="202" y="117"/>
                    <a:pt x="1" y="382"/>
                    <a:pt x="1" y="689"/>
                  </a:cubicBezTo>
                  <a:lnTo>
                    <a:pt x="1" y="933"/>
                  </a:lnTo>
                  <a:lnTo>
                    <a:pt x="1" y="2188"/>
                  </a:lnTo>
                  <a:lnTo>
                    <a:pt x="1" y="3226"/>
                  </a:lnTo>
                  <a:cubicBezTo>
                    <a:pt x="1" y="3448"/>
                    <a:pt x="22" y="3665"/>
                    <a:pt x="133" y="3867"/>
                  </a:cubicBezTo>
                  <a:cubicBezTo>
                    <a:pt x="265" y="4195"/>
                    <a:pt x="551" y="4486"/>
                    <a:pt x="906" y="4619"/>
                  </a:cubicBezTo>
                  <a:cubicBezTo>
                    <a:pt x="1060" y="4682"/>
                    <a:pt x="1261" y="4703"/>
                    <a:pt x="1436" y="4703"/>
                  </a:cubicBezTo>
                  <a:cubicBezTo>
                    <a:pt x="1812" y="4703"/>
                    <a:pt x="2167" y="4571"/>
                    <a:pt x="2432" y="4306"/>
                  </a:cubicBezTo>
                  <a:cubicBezTo>
                    <a:pt x="2696" y="4041"/>
                    <a:pt x="2871" y="3692"/>
                    <a:pt x="2871" y="3316"/>
                  </a:cubicBezTo>
                  <a:lnTo>
                    <a:pt x="2871" y="2521"/>
                  </a:lnTo>
                  <a:lnTo>
                    <a:pt x="2871" y="1176"/>
                  </a:lnTo>
                  <a:lnTo>
                    <a:pt x="2871" y="752"/>
                  </a:lnTo>
                  <a:lnTo>
                    <a:pt x="2871" y="689"/>
                  </a:lnTo>
                  <a:cubicBezTo>
                    <a:pt x="2871" y="535"/>
                    <a:pt x="2802" y="382"/>
                    <a:pt x="2718" y="271"/>
                  </a:cubicBezTo>
                  <a:cubicBezTo>
                    <a:pt x="2628" y="138"/>
                    <a:pt x="2495" y="69"/>
                    <a:pt x="2342" y="27"/>
                  </a:cubicBezTo>
                  <a:cubicBezTo>
                    <a:pt x="2273" y="6"/>
                    <a:pt x="2209" y="6"/>
                    <a:pt x="2119" y="6"/>
                  </a:cubicBezTo>
                  <a:lnTo>
                    <a:pt x="928" y="6"/>
                  </a:lnTo>
                  <a:cubicBezTo>
                    <a:pt x="861" y="6"/>
                    <a:pt x="790" y="0"/>
                    <a:pt x="718" y="0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4141295" y="2462576"/>
              <a:ext cx="386579" cy="878499"/>
            </a:xfrm>
            <a:custGeom>
              <a:avLst/>
              <a:gdLst/>
              <a:ahLst/>
              <a:cxnLst/>
              <a:rect l="l" t="t" r="r" b="b"/>
              <a:pathLst>
                <a:path w="1457" h="3311" extrusionOk="0">
                  <a:moveTo>
                    <a:pt x="583" y="40"/>
                  </a:moveTo>
                  <a:cubicBezTo>
                    <a:pt x="640" y="40"/>
                    <a:pt x="697" y="43"/>
                    <a:pt x="747" y="43"/>
                  </a:cubicBezTo>
                  <a:cubicBezTo>
                    <a:pt x="796" y="43"/>
                    <a:pt x="846" y="41"/>
                    <a:pt x="895" y="41"/>
                  </a:cubicBezTo>
                  <a:cubicBezTo>
                    <a:pt x="1000" y="41"/>
                    <a:pt x="1102" y="51"/>
                    <a:pt x="1192" y="112"/>
                  </a:cubicBezTo>
                  <a:cubicBezTo>
                    <a:pt x="1324" y="202"/>
                    <a:pt x="1388" y="356"/>
                    <a:pt x="1388" y="509"/>
                  </a:cubicBezTo>
                  <a:lnTo>
                    <a:pt x="1388" y="732"/>
                  </a:lnTo>
                  <a:lnTo>
                    <a:pt x="1388" y="1611"/>
                  </a:lnTo>
                  <a:lnTo>
                    <a:pt x="1388" y="2516"/>
                  </a:lnTo>
                  <a:lnTo>
                    <a:pt x="1388" y="2781"/>
                  </a:lnTo>
                  <a:cubicBezTo>
                    <a:pt x="1388" y="2914"/>
                    <a:pt x="1367" y="3025"/>
                    <a:pt x="1277" y="3115"/>
                  </a:cubicBezTo>
                  <a:cubicBezTo>
                    <a:pt x="1192" y="3200"/>
                    <a:pt x="1081" y="3247"/>
                    <a:pt x="970" y="3247"/>
                  </a:cubicBezTo>
                  <a:lnTo>
                    <a:pt x="419" y="3247"/>
                  </a:lnTo>
                  <a:cubicBezTo>
                    <a:pt x="308" y="3221"/>
                    <a:pt x="196" y="3157"/>
                    <a:pt x="133" y="3067"/>
                  </a:cubicBezTo>
                  <a:cubicBezTo>
                    <a:pt x="64" y="2982"/>
                    <a:pt x="43" y="2871"/>
                    <a:pt x="43" y="2760"/>
                  </a:cubicBezTo>
                  <a:lnTo>
                    <a:pt x="43" y="2495"/>
                  </a:lnTo>
                  <a:lnTo>
                    <a:pt x="43" y="1568"/>
                  </a:lnTo>
                  <a:lnTo>
                    <a:pt x="43" y="684"/>
                  </a:lnTo>
                  <a:lnTo>
                    <a:pt x="43" y="509"/>
                  </a:lnTo>
                  <a:cubicBezTo>
                    <a:pt x="43" y="308"/>
                    <a:pt x="154" y="154"/>
                    <a:pt x="329" y="91"/>
                  </a:cubicBezTo>
                  <a:cubicBezTo>
                    <a:pt x="398" y="48"/>
                    <a:pt x="491" y="40"/>
                    <a:pt x="583" y="40"/>
                  </a:cubicBezTo>
                  <a:close/>
                  <a:moveTo>
                    <a:pt x="530" y="1"/>
                  </a:moveTo>
                  <a:cubicBezTo>
                    <a:pt x="461" y="1"/>
                    <a:pt x="371" y="1"/>
                    <a:pt x="308" y="22"/>
                  </a:cubicBezTo>
                  <a:cubicBezTo>
                    <a:pt x="218" y="70"/>
                    <a:pt x="133" y="154"/>
                    <a:pt x="64" y="244"/>
                  </a:cubicBezTo>
                  <a:cubicBezTo>
                    <a:pt x="0" y="334"/>
                    <a:pt x="0" y="440"/>
                    <a:pt x="0" y="552"/>
                  </a:cubicBezTo>
                  <a:lnTo>
                    <a:pt x="0" y="1304"/>
                  </a:lnTo>
                  <a:lnTo>
                    <a:pt x="0" y="2320"/>
                  </a:lnTo>
                  <a:lnTo>
                    <a:pt x="0" y="2824"/>
                  </a:lnTo>
                  <a:cubicBezTo>
                    <a:pt x="0" y="3046"/>
                    <a:pt x="175" y="3247"/>
                    <a:pt x="398" y="3290"/>
                  </a:cubicBezTo>
                  <a:cubicBezTo>
                    <a:pt x="461" y="3311"/>
                    <a:pt x="530" y="3311"/>
                    <a:pt x="572" y="3311"/>
                  </a:cubicBezTo>
                  <a:lnTo>
                    <a:pt x="970" y="3311"/>
                  </a:lnTo>
                  <a:cubicBezTo>
                    <a:pt x="970" y="3311"/>
                    <a:pt x="971" y="3311"/>
                    <a:pt x="972" y="3311"/>
                  </a:cubicBezTo>
                  <a:lnTo>
                    <a:pt x="972" y="3311"/>
                  </a:lnTo>
                  <a:cubicBezTo>
                    <a:pt x="1193" y="3289"/>
                    <a:pt x="1409" y="3135"/>
                    <a:pt x="1430" y="2892"/>
                  </a:cubicBezTo>
                  <a:cubicBezTo>
                    <a:pt x="1457" y="2824"/>
                    <a:pt x="1457" y="2760"/>
                    <a:pt x="1457" y="2691"/>
                  </a:cubicBezTo>
                  <a:lnTo>
                    <a:pt x="1457" y="1876"/>
                  </a:lnTo>
                  <a:lnTo>
                    <a:pt x="1457" y="885"/>
                  </a:lnTo>
                  <a:lnTo>
                    <a:pt x="1457" y="573"/>
                  </a:lnTo>
                  <a:cubicBezTo>
                    <a:pt x="1457" y="488"/>
                    <a:pt x="1457" y="398"/>
                    <a:pt x="1409" y="308"/>
                  </a:cubicBezTo>
                  <a:cubicBezTo>
                    <a:pt x="1346" y="112"/>
                    <a:pt x="1166" y="1"/>
                    <a:pt x="948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4141295" y="2732414"/>
              <a:ext cx="386579" cy="11409"/>
            </a:xfrm>
            <a:custGeom>
              <a:avLst/>
              <a:gdLst/>
              <a:ahLst/>
              <a:cxnLst/>
              <a:rect l="l" t="t" r="r" b="b"/>
              <a:pathLst>
                <a:path w="1457" h="43" extrusionOk="0">
                  <a:moveTo>
                    <a:pt x="22" y="1"/>
                  </a:moveTo>
                  <a:cubicBezTo>
                    <a:pt x="0" y="1"/>
                    <a:pt x="0" y="43"/>
                    <a:pt x="22" y="43"/>
                  </a:cubicBezTo>
                  <a:lnTo>
                    <a:pt x="1430" y="43"/>
                  </a:lnTo>
                  <a:cubicBezTo>
                    <a:pt x="1457" y="43"/>
                    <a:pt x="1457" y="1"/>
                    <a:pt x="1430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4141295" y="3024806"/>
              <a:ext cx="386579" cy="18573"/>
            </a:xfrm>
            <a:custGeom>
              <a:avLst/>
              <a:gdLst/>
              <a:ahLst/>
              <a:cxnLst/>
              <a:rect l="l" t="t" r="r" b="b"/>
              <a:pathLst>
                <a:path w="1457" h="70" extrusionOk="0">
                  <a:moveTo>
                    <a:pt x="22" y="0"/>
                  </a:moveTo>
                  <a:cubicBezTo>
                    <a:pt x="0" y="0"/>
                    <a:pt x="0" y="69"/>
                    <a:pt x="22" y="69"/>
                  </a:cubicBezTo>
                  <a:lnTo>
                    <a:pt x="1430" y="69"/>
                  </a:lnTo>
                  <a:cubicBezTo>
                    <a:pt x="1457" y="69"/>
                    <a:pt x="1457" y="0"/>
                    <a:pt x="1430" y="0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4012082" y="1524906"/>
              <a:ext cx="726725" cy="718772"/>
            </a:xfrm>
            <a:custGeom>
              <a:avLst/>
              <a:gdLst/>
              <a:ahLst/>
              <a:cxnLst/>
              <a:rect l="l" t="t" r="r" b="b"/>
              <a:pathLst>
                <a:path w="2739" h="2709" extrusionOk="0">
                  <a:moveTo>
                    <a:pt x="1399" y="0"/>
                  </a:moveTo>
                  <a:cubicBezTo>
                    <a:pt x="998" y="0"/>
                    <a:pt x="587" y="169"/>
                    <a:pt x="328" y="489"/>
                  </a:cubicBezTo>
                  <a:cubicBezTo>
                    <a:pt x="154" y="712"/>
                    <a:pt x="42" y="977"/>
                    <a:pt x="21" y="1241"/>
                  </a:cubicBezTo>
                  <a:cubicBezTo>
                    <a:pt x="0" y="1527"/>
                    <a:pt x="64" y="1813"/>
                    <a:pt x="223" y="2057"/>
                  </a:cubicBezTo>
                  <a:cubicBezTo>
                    <a:pt x="286" y="2147"/>
                    <a:pt x="419" y="2301"/>
                    <a:pt x="419" y="2301"/>
                  </a:cubicBezTo>
                  <a:lnTo>
                    <a:pt x="752" y="2301"/>
                  </a:lnTo>
                  <a:cubicBezTo>
                    <a:pt x="752" y="2301"/>
                    <a:pt x="572" y="2168"/>
                    <a:pt x="487" y="2078"/>
                  </a:cubicBezTo>
                  <a:cubicBezTo>
                    <a:pt x="355" y="1903"/>
                    <a:pt x="265" y="1681"/>
                    <a:pt x="244" y="1437"/>
                  </a:cubicBezTo>
                  <a:cubicBezTo>
                    <a:pt x="223" y="1326"/>
                    <a:pt x="244" y="1194"/>
                    <a:pt x="265" y="1088"/>
                  </a:cubicBezTo>
                  <a:cubicBezTo>
                    <a:pt x="286" y="955"/>
                    <a:pt x="328" y="865"/>
                    <a:pt x="397" y="754"/>
                  </a:cubicBezTo>
                  <a:cubicBezTo>
                    <a:pt x="530" y="558"/>
                    <a:pt x="705" y="399"/>
                    <a:pt x="906" y="315"/>
                  </a:cubicBezTo>
                  <a:cubicBezTo>
                    <a:pt x="1055" y="238"/>
                    <a:pt x="1217" y="204"/>
                    <a:pt x="1382" y="204"/>
                  </a:cubicBezTo>
                  <a:cubicBezTo>
                    <a:pt x="1458" y="204"/>
                    <a:pt x="1534" y="211"/>
                    <a:pt x="1610" y="225"/>
                  </a:cubicBezTo>
                  <a:cubicBezTo>
                    <a:pt x="2076" y="315"/>
                    <a:pt x="2426" y="712"/>
                    <a:pt x="2516" y="1173"/>
                  </a:cubicBezTo>
                  <a:cubicBezTo>
                    <a:pt x="2516" y="1220"/>
                    <a:pt x="2537" y="1284"/>
                    <a:pt x="2537" y="1353"/>
                  </a:cubicBezTo>
                  <a:cubicBezTo>
                    <a:pt x="2516" y="1591"/>
                    <a:pt x="2447" y="1813"/>
                    <a:pt x="2315" y="2036"/>
                  </a:cubicBezTo>
                  <a:cubicBezTo>
                    <a:pt x="2251" y="2099"/>
                    <a:pt x="2161" y="2211"/>
                    <a:pt x="2076" y="2253"/>
                  </a:cubicBezTo>
                  <a:cubicBezTo>
                    <a:pt x="2029" y="2301"/>
                    <a:pt x="1986" y="2322"/>
                    <a:pt x="1944" y="2364"/>
                  </a:cubicBezTo>
                  <a:cubicBezTo>
                    <a:pt x="1896" y="2364"/>
                    <a:pt x="1875" y="2385"/>
                    <a:pt x="1854" y="2385"/>
                  </a:cubicBezTo>
                  <a:cubicBezTo>
                    <a:pt x="1833" y="2412"/>
                    <a:pt x="1811" y="2412"/>
                    <a:pt x="1785" y="2433"/>
                  </a:cubicBezTo>
                  <a:cubicBezTo>
                    <a:pt x="1635" y="2481"/>
                    <a:pt x="1464" y="2510"/>
                    <a:pt x="1300" y="2510"/>
                  </a:cubicBezTo>
                  <a:cubicBezTo>
                    <a:pt x="1175" y="2510"/>
                    <a:pt x="1054" y="2493"/>
                    <a:pt x="948" y="2454"/>
                  </a:cubicBezTo>
                  <a:lnTo>
                    <a:pt x="572" y="2454"/>
                  </a:lnTo>
                  <a:cubicBezTo>
                    <a:pt x="805" y="2620"/>
                    <a:pt x="1069" y="2709"/>
                    <a:pt x="1353" y="2709"/>
                  </a:cubicBezTo>
                  <a:cubicBezTo>
                    <a:pt x="1451" y="2709"/>
                    <a:pt x="1551" y="2698"/>
                    <a:pt x="1653" y="2677"/>
                  </a:cubicBezTo>
                  <a:cubicBezTo>
                    <a:pt x="2182" y="2565"/>
                    <a:pt x="2627" y="2121"/>
                    <a:pt x="2712" y="1570"/>
                  </a:cubicBezTo>
                  <a:cubicBezTo>
                    <a:pt x="2738" y="1506"/>
                    <a:pt x="2738" y="1416"/>
                    <a:pt x="2738" y="1353"/>
                  </a:cubicBezTo>
                  <a:cubicBezTo>
                    <a:pt x="2738" y="775"/>
                    <a:pt x="2383" y="267"/>
                    <a:pt x="1833" y="71"/>
                  </a:cubicBezTo>
                  <a:cubicBezTo>
                    <a:pt x="1695" y="24"/>
                    <a:pt x="1547" y="0"/>
                    <a:pt x="13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29"/>
          <p:cNvGrpSpPr/>
          <p:nvPr/>
        </p:nvGrpSpPr>
        <p:grpSpPr>
          <a:xfrm flipH="1">
            <a:off x="7498708" y="2090651"/>
            <a:ext cx="3396071" cy="1706196"/>
            <a:chOff x="1997175" y="3512155"/>
            <a:chExt cx="1978025" cy="993765"/>
          </a:xfrm>
        </p:grpSpPr>
        <p:sp>
          <p:nvSpPr>
            <p:cNvPr id="680" name="Google Shape;680;p29"/>
            <p:cNvSpPr/>
            <p:nvPr/>
          </p:nvSpPr>
          <p:spPr>
            <a:xfrm>
              <a:off x="3152865" y="3512155"/>
              <a:ext cx="822336" cy="478175"/>
            </a:xfrm>
            <a:custGeom>
              <a:avLst/>
              <a:gdLst/>
              <a:ahLst/>
              <a:cxnLst/>
              <a:rect l="l" t="t" r="r" b="b"/>
              <a:pathLst>
                <a:path w="10726" h="6237" extrusionOk="0">
                  <a:moveTo>
                    <a:pt x="6789" y="1"/>
                  </a:moveTo>
                  <a:cubicBezTo>
                    <a:pt x="6694" y="1"/>
                    <a:pt x="6595" y="11"/>
                    <a:pt x="6488" y="33"/>
                  </a:cubicBezTo>
                  <a:cubicBezTo>
                    <a:pt x="5715" y="208"/>
                    <a:pt x="837" y="2724"/>
                    <a:pt x="837" y="2724"/>
                  </a:cubicBezTo>
                  <a:lnTo>
                    <a:pt x="0" y="4906"/>
                  </a:lnTo>
                  <a:lnTo>
                    <a:pt x="726" y="5811"/>
                  </a:lnTo>
                  <a:cubicBezTo>
                    <a:pt x="726" y="5811"/>
                    <a:pt x="1054" y="6237"/>
                    <a:pt x="1205" y="6237"/>
                  </a:cubicBezTo>
                  <a:cubicBezTo>
                    <a:pt x="1216" y="6237"/>
                    <a:pt x="1225" y="6234"/>
                    <a:pt x="1234" y="6230"/>
                  </a:cubicBezTo>
                  <a:cubicBezTo>
                    <a:pt x="1388" y="6187"/>
                    <a:pt x="2998" y="5769"/>
                    <a:pt x="2998" y="5769"/>
                  </a:cubicBezTo>
                  <a:lnTo>
                    <a:pt x="5800" y="5261"/>
                  </a:lnTo>
                  <a:lnTo>
                    <a:pt x="8977" y="5239"/>
                  </a:lnTo>
                  <a:lnTo>
                    <a:pt x="10105" y="5594"/>
                  </a:lnTo>
                  <a:cubicBezTo>
                    <a:pt x="10105" y="5594"/>
                    <a:pt x="10251" y="5663"/>
                    <a:pt x="10382" y="5663"/>
                  </a:cubicBezTo>
                  <a:cubicBezTo>
                    <a:pt x="10447" y="5663"/>
                    <a:pt x="10508" y="5646"/>
                    <a:pt x="10545" y="5594"/>
                  </a:cubicBezTo>
                  <a:cubicBezTo>
                    <a:pt x="10656" y="5435"/>
                    <a:pt x="10725" y="3518"/>
                    <a:pt x="10545" y="3031"/>
                  </a:cubicBezTo>
                  <a:cubicBezTo>
                    <a:pt x="10349" y="2549"/>
                    <a:pt x="9862" y="1532"/>
                    <a:pt x="8760" y="912"/>
                  </a:cubicBezTo>
                  <a:cubicBezTo>
                    <a:pt x="7807" y="402"/>
                    <a:pt x="7380" y="1"/>
                    <a:pt x="67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3117137" y="3646554"/>
              <a:ext cx="834066" cy="355431"/>
            </a:xfrm>
            <a:custGeom>
              <a:avLst/>
              <a:gdLst/>
              <a:ahLst/>
              <a:cxnLst/>
              <a:rect l="l" t="t" r="r" b="b"/>
              <a:pathLst>
                <a:path w="10879" h="4636" extrusionOk="0">
                  <a:moveTo>
                    <a:pt x="6088" y="0"/>
                  </a:moveTo>
                  <a:cubicBezTo>
                    <a:pt x="6033" y="0"/>
                    <a:pt x="6001" y="2"/>
                    <a:pt x="6001" y="2"/>
                  </a:cubicBezTo>
                  <a:lnTo>
                    <a:pt x="1457" y="2385"/>
                  </a:lnTo>
                  <a:cubicBezTo>
                    <a:pt x="1457" y="2385"/>
                    <a:pt x="1324" y="3418"/>
                    <a:pt x="1457" y="3465"/>
                  </a:cubicBezTo>
                  <a:cubicBezTo>
                    <a:pt x="1589" y="3508"/>
                    <a:pt x="0" y="4636"/>
                    <a:pt x="0" y="4636"/>
                  </a:cubicBezTo>
                  <a:cubicBezTo>
                    <a:pt x="0" y="4636"/>
                    <a:pt x="2849" y="4371"/>
                    <a:pt x="3379" y="4344"/>
                  </a:cubicBezTo>
                  <a:cubicBezTo>
                    <a:pt x="3909" y="4323"/>
                    <a:pt x="5715" y="3682"/>
                    <a:pt x="6160" y="3661"/>
                  </a:cubicBezTo>
                  <a:cubicBezTo>
                    <a:pt x="6317" y="3654"/>
                    <a:pt x="6512" y="3644"/>
                    <a:pt x="6755" y="3644"/>
                  </a:cubicBezTo>
                  <a:cubicBezTo>
                    <a:pt x="7225" y="3644"/>
                    <a:pt x="7873" y="3681"/>
                    <a:pt x="8760" y="3841"/>
                  </a:cubicBezTo>
                  <a:cubicBezTo>
                    <a:pt x="9397" y="3944"/>
                    <a:pt x="9861" y="3989"/>
                    <a:pt x="10186" y="3989"/>
                  </a:cubicBezTo>
                  <a:cubicBezTo>
                    <a:pt x="10547" y="3989"/>
                    <a:pt x="10735" y="3933"/>
                    <a:pt x="10794" y="3841"/>
                  </a:cubicBezTo>
                  <a:cubicBezTo>
                    <a:pt x="10879" y="3661"/>
                    <a:pt x="7749" y="1940"/>
                    <a:pt x="7568" y="1696"/>
                  </a:cubicBezTo>
                  <a:cubicBezTo>
                    <a:pt x="7372" y="1479"/>
                    <a:pt x="7219" y="902"/>
                    <a:pt x="7219" y="441"/>
                  </a:cubicBezTo>
                  <a:cubicBezTo>
                    <a:pt x="7219" y="34"/>
                    <a:pt x="6367" y="0"/>
                    <a:pt x="6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3663702" y="3664571"/>
              <a:ext cx="263276" cy="262126"/>
            </a:xfrm>
            <a:custGeom>
              <a:avLst/>
              <a:gdLst/>
              <a:ahLst/>
              <a:cxnLst/>
              <a:rect l="l" t="t" r="r" b="b"/>
              <a:pathLst>
                <a:path w="3434" h="3419" extrusionOk="0">
                  <a:moveTo>
                    <a:pt x="27" y="1"/>
                  </a:moveTo>
                  <a:cubicBezTo>
                    <a:pt x="0" y="1"/>
                    <a:pt x="3" y="53"/>
                    <a:pt x="21" y="53"/>
                  </a:cubicBezTo>
                  <a:cubicBezTo>
                    <a:pt x="725" y="248"/>
                    <a:pt x="1414" y="450"/>
                    <a:pt x="2076" y="715"/>
                  </a:cubicBezTo>
                  <a:cubicBezTo>
                    <a:pt x="2208" y="778"/>
                    <a:pt x="2383" y="826"/>
                    <a:pt x="2494" y="911"/>
                  </a:cubicBezTo>
                  <a:cubicBezTo>
                    <a:pt x="2579" y="979"/>
                    <a:pt x="2606" y="1091"/>
                    <a:pt x="2648" y="1197"/>
                  </a:cubicBezTo>
                  <a:cubicBezTo>
                    <a:pt x="2802" y="1620"/>
                    <a:pt x="2934" y="2039"/>
                    <a:pt x="3066" y="2457"/>
                  </a:cubicBezTo>
                  <a:cubicBezTo>
                    <a:pt x="3153" y="2697"/>
                    <a:pt x="3227" y="2954"/>
                    <a:pt x="3296" y="3201"/>
                  </a:cubicBezTo>
                  <a:lnTo>
                    <a:pt x="3296" y="3201"/>
                  </a:lnTo>
                  <a:cubicBezTo>
                    <a:pt x="3005" y="2776"/>
                    <a:pt x="2715" y="2356"/>
                    <a:pt x="2404" y="1949"/>
                  </a:cubicBezTo>
                  <a:cubicBezTo>
                    <a:pt x="2272" y="1774"/>
                    <a:pt x="2140" y="1530"/>
                    <a:pt x="1965" y="1377"/>
                  </a:cubicBezTo>
                  <a:cubicBezTo>
                    <a:pt x="1875" y="1308"/>
                    <a:pt x="1742" y="1265"/>
                    <a:pt x="1631" y="1223"/>
                  </a:cubicBezTo>
                  <a:cubicBezTo>
                    <a:pt x="1456" y="1154"/>
                    <a:pt x="1255" y="1112"/>
                    <a:pt x="1080" y="1043"/>
                  </a:cubicBezTo>
                  <a:cubicBezTo>
                    <a:pt x="794" y="979"/>
                    <a:pt x="508" y="889"/>
                    <a:pt x="222" y="826"/>
                  </a:cubicBezTo>
                  <a:cubicBezTo>
                    <a:pt x="175" y="826"/>
                    <a:pt x="153" y="868"/>
                    <a:pt x="196" y="889"/>
                  </a:cubicBezTo>
                  <a:cubicBezTo>
                    <a:pt x="418" y="932"/>
                    <a:pt x="662" y="1001"/>
                    <a:pt x="884" y="1064"/>
                  </a:cubicBezTo>
                  <a:cubicBezTo>
                    <a:pt x="1213" y="1154"/>
                    <a:pt x="1568" y="1223"/>
                    <a:pt x="1875" y="1398"/>
                  </a:cubicBezTo>
                  <a:cubicBezTo>
                    <a:pt x="2050" y="1509"/>
                    <a:pt x="2208" y="1753"/>
                    <a:pt x="2341" y="1927"/>
                  </a:cubicBezTo>
                  <a:cubicBezTo>
                    <a:pt x="2537" y="2235"/>
                    <a:pt x="2759" y="2521"/>
                    <a:pt x="2955" y="2833"/>
                  </a:cubicBezTo>
                  <a:cubicBezTo>
                    <a:pt x="3088" y="3029"/>
                    <a:pt x="3220" y="3209"/>
                    <a:pt x="3352" y="3405"/>
                  </a:cubicBezTo>
                  <a:cubicBezTo>
                    <a:pt x="3361" y="3414"/>
                    <a:pt x="3378" y="3419"/>
                    <a:pt x="3393" y="3419"/>
                  </a:cubicBezTo>
                  <a:cubicBezTo>
                    <a:pt x="3415" y="3419"/>
                    <a:pt x="3434" y="3409"/>
                    <a:pt x="3421" y="3384"/>
                  </a:cubicBezTo>
                  <a:cubicBezTo>
                    <a:pt x="3199" y="2653"/>
                    <a:pt x="2976" y="1927"/>
                    <a:pt x="2712" y="1223"/>
                  </a:cubicBezTo>
                  <a:cubicBezTo>
                    <a:pt x="2669" y="1112"/>
                    <a:pt x="2648" y="979"/>
                    <a:pt x="2579" y="911"/>
                  </a:cubicBezTo>
                  <a:cubicBezTo>
                    <a:pt x="2516" y="826"/>
                    <a:pt x="2383" y="778"/>
                    <a:pt x="2293" y="736"/>
                  </a:cubicBezTo>
                  <a:cubicBezTo>
                    <a:pt x="1875" y="561"/>
                    <a:pt x="1456" y="429"/>
                    <a:pt x="1017" y="296"/>
                  </a:cubicBezTo>
                  <a:cubicBezTo>
                    <a:pt x="704" y="185"/>
                    <a:pt x="376" y="95"/>
                    <a:pt x="42" y="5"/>
                  </a:cubicBezTo>
                  <a:cubicBezTo>
                    <a:pt x="37" y="2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3660405" y="3594496"/>
              <a:ext cx="287273" cy="353284"/>
            </a:xfrm>
            <a:custGeom>
              <a:avLst/>
              <a:gdLst/>
              <a:ahLst/>
              <a:cxnLst/>
              <a:rect l="l" t="t" r="r" b="b"/>
              <a:pathLst>
                <a:path w="3747" h="4608" extrusionOk="0">
                  <a:moveTo>
                    <a:pt x="151" y="1"/>
                  </a:moveTo>
                  <a:cubicBezTo>
                    <a:pt x="136" y="1"/>
                    <a:pt x="118" y="7"/>
                    <a:pt x="106" y="18"/>
                  </a:cubicBezTo>
                  <a:cubicBezTo>
                    <a:pt x="0" y="500"/>
                    <a:pt x="0" y="988"/>
                    <a:pt x="106" y="1448"/>
                  </a:cubicBezTo>
                  <a:cubicBezTo>
                    <a:pt x="154" y="1740"/>
                    <a:pt x="218" y="2068"/>
                    <a:pt x="371" y="2312"/>
                  </a:cubicBezTo>
                  <a:cubicBezTo>
                    <a:pt x="504" y="2508"/>
                    <a:pt x="726" y="2640"/>
                    <a:pt x="927" y="2751"/>
                  </a:cubicBezTo>
                  <a:cubicBezTo>
                    <a:pt x="1611" y="3127"/>
                    <a:pt x="2273" y="3567"/>
                    <a:pt x="2913" y="3991"/>
                  </a:cubicBezTo>
                  <a:cubicBezTo>
                    <a:pt x="3088" y="4097"/>
                    <a:pt x="3242" y="4208"/>
                    <a:pt x="3417" y="4319"/>
                  </a:cubicBezTo>
                  <a:cubicBezTo>
                    <a:pt x="3464" y="4361"/>
                    <a:pt x="3528" y="4409"/>
                    <a:pt x="3597" y="4451"/>
                  </a:cubicBezTo>
                  <a:cubicBezTo>
                    <a:pt x="3597" y="4451"/>
                    <a:pt x="3681" y="4541"/>
                    <a:pt x="3660" y="4541"/>
                  </a:cubicBezTo>
                  <a:cubicBezTo>
                    <a:pt x="3654" y="4539"/>
                    <a:pt x="3649" y="4537"/>
                    <a:pt x="3644" y="4537"/>
                  </a:cubicBezTo>
                  <a:cubicBezTo>
                    <a:pt x="3613" y="4537"/>
                    <a:pt x="3603" y="4587"/>
                    <a:pt x="3639" y="4605"/>
                  </a:cubicBezTo>
                  <a:cubicBezTo>
                    <a:pt x="3645" y="4607"/>
                    <a:pt x="3651" y="4608"/>
                    <a:pt x="3657" y="4608"/>
                  </a:cubicBezTo>
                  <a:cubicBezTo>
                    <a:pt x="3715" y="4608"/>
                    <a:pt x="3746" y="4516"/>
                    <a:pt x="3708" y="4473"/>
                  </a:cubicBezTo>
                  <a:cubicBezTo>
                    <a:pt x="3681" y="4409"/>
                    <a:pt x="3575" y="4340"/>
                    <a:pt x="3507" y="4319"/>
                  </a:cubicBezTo>
                  <a:cubicBezTo>
                    <a:pt x="3178" y="4075"/>
                    <a:pt x="2845" y="3858"/>
                    <a:pt x="2516" y="3657"/>
                  </a:cubicBezTo>
                  <a:cubicBezTo>
                    <a:pt x="2161" y="3435"/>
                    <a:pt x="1828" y="3217"/>
                    <a:pt x="1499" y="3016"/>
                  </a:cubicBezTo>
                  <a:cubicBezTo>
                    <a:pt x="1060" y="2730"/>
                    <a:pt x="482" y="2577"/>
                    <a:pt x="329" y="2026"/>
                  </a:cubicBezTo>
                  <a:cubicBezTo>
                    <a:pt x="196" y="1629"/>
                    <a:pt x="64" y="1210"/>
                    <a:pt x="85" y="786"/>
                  </a:cubicBezTo>
                  <a:cubicBezTo>
                    <a:pt x="85" y="548"/>
                    <a:pt x="133" y="283"/>
                    <a:pt x="175" y="40"/>
                  </a:cubicBezTo>
                  <a:cubicBezTo>
                    <a:pt x="187" y="12"/>
                    <a:pt x="172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1997175" y="3720922"/>
              <a:ext cx="1282417" cy="784999"/>
            </a:xfrm>
            <a:custGeom>
              <a:avLst/>
              <a:gdLst/>
              <a:ahLst/>
              <a:cxnLst/>
              <a:rect l="l" t="t" r="r" b="b"/>
              <a:pathLst>
                <a:path w="16727" h="10239" extrusionOk="0">
                  <a:moveTo>
                    <a:pt x="15911" y="1"/>
                  </a:moveTo>
                  <a:lnTo>
                    <a:pt x="727" y="3533"/>
                  </a:lnTo>
                  <a:cubicBezTo>
                    <a:pt x="727" y="3533"/>
                    <a:pt x="1" y="6023"/>
                    <a:pt x="727" y="7876"/>
                  </a:cubicBezTo>
                  <a:cubicBezTo>
                    <a:pt x="1479" y="9730"/>
                    <a:pt x="2713" y="10238"/>
                    <a:pt x="2713" y="10238"/>
                  </a:cubicBezTo>
                  <a:lnTo>
                    <a:pt x="16308" y="3507"/>
                  </a:lnTo>
                  <a:lnTo>
                    <a:pt x="16727" y="1632"/>
                  </a:lnTo>
                  <a:lnTo>
                    <a:pt x="159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29"/>
          <p:cNvGrpSpPr/>
          <p:nvPr/>
        </p:nvGrpSpPr>
        <p:grpSpPr>
          <a:xfrm>
            <a:off x="4062087" y="3581573"/>
            <a:ext cx="3284189" cy="1168269"/>
            <a:chOff x="2536050" y="2210275"/>
            <a:chExt cx="5672175" cy="2017737"/>
          </a:xfrm>
        </p:grpSpPr>
        <p:sp>
          <p:nvSpPr>
            <p:cNvPr id="686" name="Google Shape;686;p29"/>
            <p:cNvSpPr/>
            <p:nvPr/>
          </p:nvSpPr>
          <p:spPr>
            <a:xfrm>
              <a:off x="2536050" y="2210275"/>
              <a:ext cx="5672175" cy="1619642"/>
            </a:xfrm>
            <a:custGeom>
              <a:avLst/>
              <a:gdLst/>
              <a:ahLst/>
              <a:cxnLst/>
              <a:rect l="l" t="t" r="r" b="b"/>
              <a:pathLst>
                <a:path w="73667" h="21035" extrusionOk="0">
                  <a:moveTo>
                    <a:pt x="39484" y="0"/>
                  </a:moveTo>
                  <a:cubicBezTo>
                    <a:pt x="32918" y="0"/>
                    <a:pt x="27391" y="2097"/>
                    <a:pt x="25491" y="3096"/>
                  </a:cubicBezTo>
                  <a:cubicBezTo>
                    <a:pt x="23526" y="4112"/>
                    <a:pt x="16795" y="7465"/>
                    <a:pt x="14454" y="7995"/>
                  </a:cubicBezTo>
                  <a:cubicBezTo>
                    <a:pt x="12118" y="8524"/>
                    <a:pt x="4947" y="9541"/>
                    <a:pt x="2585" y="11241"/>
                  </a:cubicBezTo>
                  <a:cubicBezTo>
                    <a:pt x="577" y="12676"/>
                    <a:pt x="0" y="15854"/>
                    <a:pt x="223" y="18433"/>
                  </a:cubicBezTo>
                  <a:cubicBezTo>
                    <a:pt x="286" y="19164"/>
                    <a:pt x="265" y="20335"/>
                    <a:pt x="948" y="20774"/>
                  </a:cubicBezTo>
                  <a:cubicBezTo>
                    <a:pt x="1282" y="20970"/>
                    <a:pt x="1700" y="20970"/>
                    <a:pt x="2076" y="20970"/>
                  </a:cubicBezTo>
                  <a:cubicBezTo>
                    <a:pt x="4296" y="21016"/>
                    <a:pt x="6520" y="21035"/>
                    <a:pt x="8746" y="21035"/>
                  </a:cubicBezTo>
                  <a:cubicBezTo>
                    <a:pt x="17407" y="21035"/>
                    <a:pt x="26101" y="20752"/>
                    <a:pt x="34738" y="20663"/>
                  </a:cubicBezTo>
                  <a:cubicBezTo>
                    <a:pt x="43297" y="20573"/>
                    <a:pt x="51840" y="20467"/>
                    <a:pt x="60399" y="20308"/>
                  </a:cubicBezTo>
                  <a:cubicBezTo>
                    <a:pt x="63312" y="20266"/>
                    <a:pt x="66204" y="20202"/>
                    <a:pt x="69117" y="20112"/>
                  </a:cubicBezTo>
                  <a:cubicBezTo>
                    <a:pt x="69403" y="20112"/>
                    <a:pt x="69757" y="20134"/>
                    <a:pt x="70133" y="20134"/>
                  </a:cubicBezTo>
                  <a:cubicBezTo>
                    <a:pt x="70460" y="20149"/>
                    <a:pt x="70807" y="20166"/>
                    <a:pt x="71146" y="20166"/>
                  </a:cubicBezTo>
                  <a:cubicBezTo>
                    <a:pt x="71725" y="20166"/>
                    <a:pt x="72280" y="20118"/>
                    <a:pt x="72670" y="19938"/>
                  </a:cubicBezTo>
                  <a:cubicBezTo>
                    <a:pt x="73666" y="19472"/>
                    <a:pt x="71590" y="11109"/>
                    <a:pt x="70970" y="8858"/>
                  </a:cubicBezTo>
                  <a:cubicBezTo>
                    <a:pt x="70329" y="6628"/>
                    <a:pt x="68502" y="6496"/>
                    <a:pt x="66844" y="6363"/>
                  </a:cubicBezTo>
                  <a:cubicBezTo>
                    <a:pt x="65213" y="6231"/>
                    <a:pt x="61172" y="4488"/>
                    <a:pt x="57046" y="2857"/>
                  </a:cubicBezTo>
                  <a:cubicBezTo>
                    <a:pt x="52921" y="1221"/>
                    <a:pt x="47052" y="140"/>
                    <a:pt x="40167" y="8"/>
                  </a:cubicBezTo>
                  <a:cubicBezTo>
                    <a:pt x="39938" y="3"/>
                    <a:pt x="39711" y="0"/>
                    <a:pt x="394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2558072" y="3186233"/>
              <a:ext cx="5593868" cy="643699"/>
            </a:xfrm>
            <a:custGeom>
              <a:avLst/>
              <a:gdLst/>
              <a:ahLst/>
              <a:cxnLst/>
              <a:rect l="l" t="t" r="r" b="b"/>
              <a:pathLst>
                <a:path w="72650" h="8360" extrusionOk="0">
                  <a:moveTo>
                    <a:pt x="12345" y="0"/>
                  </a:moveTo>
                  <a:cubicBezTo>
                    <a:pt x="8827" y="0"/>
                    <a:pt x="5890" y="2805"/>
                    <a:pt x="5477" y="6468"/>
                  </a:cubicBezTo>
                  <a:lnTo>
                    <a:pt x="0" y="6489"/>
                  </a:lnTo>
                  <a:cubicBezTo>
                    <a:pt x="48" y="7104"/>
                    <a:pt x="180" y="7792"/>
                    <a:pt x="662" y="8099"/>
                  </a:cubicBezTo>
                  <a:cubicBezTo>
                    <a:pt x="996" y="8295"/>
                    <a:pt x="1414" y="8295"/>
                    <a:pt x="1790" y="8295"/>
                  </a:cubicBezTo>
                  <a:cubicBezTo>
                    <a:pt x="4010" y="8341"/>
                    <a:pt x="6234" y="8360"/>
                    <a:pt x="8460" y="8360"/>
                  </a:cubicBezTo>
                  <a:cubicBezTo>
                    <a:pt x="17121" y="8360"/>
                    <a:pt x="25815" y="8077"/>
                    <a:pt x="34452" y="7988"/>
                  </a:cubicBezTo>
                  <a:cubicBezTo>
                    <a:pt x="43011" y="7898"/>
                    <a:pt x="51554" y="7792"/>
                    <a:pt x="60113" y="7633"/>
                  </a:cubicBezTo>
                  <a:cubicBezTo>
                    <a:pt x="63026" y="7591"/>
                    <a:pt x="65918" y="7527"/>
                    <a:pt x="68831" y="7437"/>
                  </a:cubicBezTo>
                  <a:cubicBezTo>
                    <a:pt x="68868" y="7437"/>
                    <a:pt x="68907" y="7436"/>
                    <a:pt x="68947" y="7436"/>
                  </a:cubicBezTo>
                  <a:cubicBezTo>
                    <a:pt x="69461" y="7436"/>
                    <a:pt x="70161" y="7501"/>
                    <a:pt x="70830" y="7501"/>
                  </a:cubicBezTo>
                  <a:cubicBezTo>
                    <a:pt x="71420" y="7501"/>
                    <a:pt x="71987" y="7451"/>
                    <a:pt x="72384" y="7263"/>
                  </a:cubicBezTo>
                  <a:cubicBezTo>
                    <a:pt x="72586" y="7173"/>
                    <a:pt x="72649" y="6775"/>
                    <a:pt x="72649" y="6225"/>
                  </a:cubicBezTo>
                  <a:lnTo>
                    <a:pt x="72649" y="6225"/>
                  </a:lnTo>
                  <a:lnTo>
                    <a:pt x="64795" y="6246"/>
                  </a:lnTo>
                  <a:cubicBezTo>
                    <a:pt x="63979" y="3222"/>
                    <a:pt x="61395" y="992"/>
                    <a:pt x="58286" y="928"/>
                  </a:cubicBezTo>
                  <a:cubicBezTo>
                    <a:pt x="58239" y="927"/>
                    <a:pt x="58192" y="927"/>
                    <a:pt x="58146" y="927"/>
                  </a:cubicBezTo>
                  <a:cubicBezTo>
                    <a:pt x="55001" y="927"/>
                    <a:pt x="52315" y="3204"/>
                    <a:pt x="51506" y="6288"/>
                  </a:cubicBezTo>
                  <a:lnTo>
                    <a:pt x="19178" y="6421"/>
                  </a:lnTo>
                  <a:cubicBezTo>
                    <a:pt x="18760" y="2846"/>
                    <a:pt x="15958" y="65"/>
                    <a:pt x="12473" y="1"/>
                  </a:cubicBezTo>
                  <a:cubicBezTo>
                    <a:pt x="12430" y="1"/>
                    <a:pt x="12388" y="0"/>
                    <a:pt x="123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3059640" y="3267775"/>
              <a:ext cx="897252" cy="888859"/>
            </a:xfrm>
            <a:custGeom>
              <a:avLst/>
              <a:gdLst/>
              <a:ahLst/>
              <a:cxnLst/>
              <a:rect l="l" t="t" r="r" b="b"/>
              <a:pathLst>
                <a:path w="11653" h="11544" extrusionOk="0">
                  <a:moveTo>
                    <a:pt x="5806" y="0"/>
                  </a:moveTo>
                  <a:cubicBezTo>
                    <a:pt x="2685" y="0"/>
                    <a:pt x="132" y="2512"/>
                    <a:pt x="64" y="5648"/>
                  </a:cubicBezTo>
                  <a:cubicBezTo>
                    <a:pt x="1" y="8825"/>
                    <a:pt x="2516" y="11473"/>
                    <a:pt x="5715" y="11542"/>
                  </a:cubicBezTo>
                  <a:cubicBezTo>
                    <a:pt x="5754" y="11543"/>
                    <a:pt x="5793" y="11543"/>
                    <a:pt x="5832" y="11543"/>
                  </a:cubicBezTo>
                  <a:cubicBezTo>
                    <a:pt x="8957" y="11543"/>
                    <a:pt x="11521" y="9030"/>
                    <a:pt x="11584" y="5891"/>
                  </a:cubicBezTo>
                  <a:cubicBezTo>
                    <a:pt x="11652" y="2713"/>
                    <a:pt x="9137" y="65"/>
                    <a:pt x="5932" y="2"/>
                  </a:cubicBezTo>
                  <a:cubicBezTo>
                    <a:pt x="5890" y="1"/>
                    <a:pt x="5848" y="0"/>
                    <a:pt x="5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3258219" y="3464737"/>
              <a:ext cx="499637" cy="494940"/>
            </a:xfrm>
            <a:custGeom>
              <a:avLst/>
              <a:gdLst/>
              <a:ahLst/>
              <a:cxnLst/>
              <a:rect l="l" t="t" r="r" b="b"/>
              <a:pathLst>
                <a:path w="6489" h="6428" extrusionOk="0">
                  <a:moveTo>
                    <a:pt x="3234" y="1"/>
                  </a:moveTo>
                  <a:cubicBezTo>
                    <a:pt x="1504" y="1"/>
                    <a:pt x="69" y="1394"/>
                    <a:pt x="22" y="3137"/>
                  </a:cubicBezTo>
                  <a:cubicBezTo>
                    <a:pt x="1" y="4922"/>
                    <a:pt x="1415" y="6378"/>
                    <a:pt x="3179" y="6426"/>
                  </a:cubicBezTo>
                  <a:cubicBezTo>
                    <a:pt x="3204" y="6427"/>
                    <a:pt x="3230" y="6427"/>
                    <a:pt x="3256" y="6427"/>
                  </a:cubicBezTo>
                  <a:cubicBezTo>
                    <a:pt x="4985" y="6427"/>
                    <a:pt x="6426" y="5028"/>
                    <a:pt x="6468" y="3270"/>
                  </a:cubicBezTo>
                  <a:cubicBezTo>
                    <a:pt x="6489" y="1501"/>
                    <a:pt x="5075" y="23"/>
                    <a:pt x="3311" y="2"/>
                  </a:cubicBezTo>
                  <a:cubicBezTo>
                    <a:pt x="3285" y="1"/>
                    <a:pt x="3259" y="1"/>
                    <a:pt x="3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3428309" y="3633287"/>
              <a:ext cx="159539" cy="157845"/>
            </a:xfrm>
            <a:custGeom>
              <a:avLst/>
              <a:gdLst/>
              <a:ahLst/>
              <a:cxnLst/>
              <a:rect l="l" t="t" r="r" b="b"/>
              <a:pathLst>
                <a:path w="2072" h="2050" extrusionOk="0">
                  <a:moveTo>
                    <a:pt x="1060" y="0"/>
                  </a:moveTo>
                  <a:cubicBezTo>
                    <a:pt x="482" y="0"/>
                    <a:pt x="22" y="440"/>
                    <a:pt x="22" y="1012"/>
                  </a:cubicBezTo>
                  <a:cubicBezTo>
                    <a:pt x="0" y="1563"/>
                    <a:pt x="440" y="2029"/>
                    <a:pt x="1012" y="2050"/>
                  </a:cubicBezTo>
                  <a:cubicBezTo>
                    <a:pt x="1589" y="2050"/>
                    <a:pt x="2050" y="1610"/>
                    <a:pt x="2050" y="1033"/>
                  </a:cubicBezTo>
                  <a:cubicBezTo>
                    <a:pt x="2071" y="482"/>
                    <a:pt x="1632" y="21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6587173" y="3340769"/>
              <a:ext cx="897252" cy="887242"/>
            </a:xfrm>
            <a:custGeom>
              <a:avLst/>
              <a:gdLst/>
              <a:ahLst/>
              <a:cxnLst/>
              <a:rect l="l" t="t" r="r" b="b"/>
              <a:pathLst>
                <a:path w="11653" h="11523" extrusionOk="0">
                  <a:moveTo>
                    <a:pt x="5805" y="0"/>
                  </a:moveTo>
                  <a:cubicBezTo>
                    <a:pt x="2685" y="0"/>
                    <a:pt x="132" y="2491"/>
                    <a:pt x="64" y="5626"/>
                  </a:cubicBezTo>
                  <a:cubicBezTo>
                    <a:pt x="0" y="8831"/>
                    <a:pt x="2537" y="11452"/>
                    <a:pt x="5715" y="11521"/>
                  </a:cubicBezTo>
                  <a:cubicBezTo>
                    <a:pt x="5754" y="11522"/>
                    <a:pt x="5793" y="11522"/>
                    <a:pt x="5832" y="11522"/>
                  </a:cubicBezTo>
                  <a:cubicBezTo>
                    <a:pt x="8957" y="11522"/>
                    <a:pt x="11521" y="9009"/>
                    <a:pt x="11583" y="5870"/>
                  </a:cubicBezTo>
                  <a:cubicBezTo>
                    <a:pt x="11652" y="2692"/>
                    <a:pt x="9136" y="44"/>
                    <a:pt x="5932" y="2"/>
                  </a:cubicBezTo>
                  <a:cubicBezTo>
                    <a:pt x="5890" y="1"/>
                    <a:pt x="5847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6785752" y="3536115"/>
              <a:ext cx="499637" cy="494863"/>
            </a:xfrm>
            <a:custGeom>
              <a:avLst/>
              <a:gdLst/>
              <a:ahLst/>
              <a:cxnLst/>
              <a:rect l="l" t="t" r="r" b="b"/>
              <a:pathLst>
                <a:path w="6489" h="6427" extrusionOk="0">
                  <a:moveTo>
                    <a:pt x="3233" y="1"/>
                  </a:moveTo>
                  <a:cubicBezTo>
                    <a:pt x="1504" y="1"/>
                    <a:pt x="69" y="1394"/>
                    <a:pt x="43" y="3158"/>
                  </a:cubicBezTo>
                  <a:cubicBezTo>
                    <a:pt x="1" y="4922"/>
                    <a:pt x="1415" y="6400"/>
                    <a:pt x="3178" y="6426"/>
                  </a:cubicBezTo>
                  <a:cubicBezTo>
                    <a:pt x="3205" y="6427"/>
                    <a:pt x="3231" y="6427"/>
                    <a:pt x="3257" y="6427"/>
                  </a:cubicBezTo>
                  <a:cubicBezTo>
                    <a:pt x="5011" y="6427"/>
                    <a:pt x="6426" y="5028"/>
                    <a:pt x="6467" y="3291"/>
                  </a:cubicBezTo>
                  <a:cubicBezTo>
                    <a:pt x="6489" y="1500"/>
                    <a:pt x="5101" y="44"/>
                    <a:pt x="3311" y="2"/>
                  </a:cubicBezTo>
                  <a:cubicBezTo>
                    <a:pt x="3285" y="1"/>
                    <a:pt x="3259" y="1"/>
                    <a:pt x="3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6955842" y="3704588"/>
              <a:ext cx="159539" cy="157999"/>
            </a:xfrm>
            <a:custGeom>
              <a:avLst/>
              <a:gdLst/>
              <a:ahLst/>
              <a:cxnLst/>
              <a:rect l="l" t="t" r="r" b="b"/>
              <a:pathLst>
                <a:path w="2072" h="2052" extrusionOk="0">
                  <a:moveTo>
                    <a:pt x="1059" y="1"/>
                  </a:moveTo>
                  <a:cubicBezTo>
                    <a:pt x="482" y="1"/>
                    <a:pt x="21" y="441"/>
                    <a:pt x="21" y="1013"/>
                  </a:cubicBezTo>
                  <a:cubicBezTo>
                    <a:pt x="0" y="1563"/>
                    <a:pt x="461" y="2051"/>
                    <a:pt x="1012" y="2051"/>
                  </a:cubicBezTo>
                  <a:cubicBezTo>
                    <a:pt x="1025" y="2051"/>
                    <a:pt x="1037" y="2051"/>
                    <a:pt x="1050" y="2051"/>
                  </a:cubicBezTo>
                  <a:cubicBezTo>
                    <a:pt x="1609" y="2051"/>
                    <a:pt x="2050" y="1599"/>
                    <a:pt x="2071" y="1060"/>
                  </a:cubicBezTo>
                  <a:cubicBezTo>
                    <a:pt x="2071" y="483"/>
                    <a:pt x="1631" y="22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2597726" y="2882396"/>
              <a:ext cx="794460" cy="377057"/>
            </a:xfrm>
            <a:custGeom>
              <a:avLst/>
              <a:gdLst/>
              <a:ahLst/>
              <a:cxnLst/>
              <a:rect l="l" t="t" r="r" b="b"/>
              <a:pathLst>
                <a:path w="10318" h="4897" extrusionOk="0">
                  <a:moveTo>
                    <a:pt x="10152" y="1"/>
                  </a:moveTo>
                  <a:cubicBezTo>
                    <a:pt x="10126" y="1"/>
                    <a:pt x="10099" y="12"/>
                    <a:pt x="10078" y="39"/>
                  </a:cubicBezTo>
                  <a:cubicBezTo>
                    <a:pt x="9638" y="505"/>
                    <a:pt x="9177" y="966"/>
                    <a:pt x="8690" y="1384"/>
                  </a:cubicBezTo>
                  <a:cubicBezTo>
                    <a:pt x="7986" y="2046"/>
                    <a:pt x="7234" y="2708"/>
                    <a:pt x="6370" y="3105"/>
                  </a:cubicBezTo>
                  <a:cubicBezTo>
                    <a:pt x="5645" y="3460"/>
                    <a:pt x="4808" y="3635"/>
                    <a:pt x="4035" y="3815"/>
                  </a:cubicBezTo>
                  <a:cubicBezTo>
                    <a:pt x="2753" y="4143"/>
                    <a:pt x="1450" y="4408"/>
                    <a:pt x="147" y="4652"/>
                  </a:cubicBezTo>
                  <a:cubicBezTo>
                    <a:pt x="1" y="4692"/>
                    <a:pt x="57" y="4897"/>
                    <a:pt x="196" y="4897"/>
                  </a:cubicBezTo>
                  <a:cubicBezTo>
                    <a:pt x="202" y="4897"/>
                    <a:pt x="209" y="4896"/>
                    <a:pt x="216" y="4895"/>
                  </a:cubicBezTo>
                  <a:cubicBezTo>
                    <a:pt x="767" y="4784"/>
                    <a:pt x="1296" y="4673"/>
                    <a:pt x="1847" y="4541"/>
                  </a:cubicBezTo>
                  <a:cubicBezTo>
                    <a:pt x="2774" y="4366"/>
                    <a:pt x="3680" y="4165"/>
                    <a:pt x="4585" y="3926"/>
                  </a:cubicBezTo>
                  <a:cubicBezTo>
                    <a:pt x="5338" y="3725"/>
                    <a:pt x="6132" y="3529"/>
                    <a:pt x="6815" y="3153"/>
                  </a:cubicBezTo>
                  <a:cubicBezTo>
                    <a:pt x="8092" y="2401"/>
                    <a:pt x="9241" y="1299"/>
                    <a:pt x="10237" y="192"/>
                  </a:cubicBezTo>
                  <a:cubicBezTo>
                    <a:pt x="10317" y="112"/>
                    <a:pt x="10236" y="1"/>
                    <a:pt x="10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5" name="Google Shape;695;p29"/>
            <p:cNvSpPr/>
            <p:nvPr/>
          </p:nvSpPr>
          <p:spPr>
            <a:xfrm>
              <a:off x="7184990" y="2809017"/>
              <a:ext cx="231300" cy="230992"/>
            </a:xfrm>
            <a:custGeom>
              <a:avLst/>
              <a:gdLst/>
              <a:ahLst/>
              <a:cxnLst/>
              <a:rect l="l" t="t" r="r" b="b"/>
              <a:pathLst>
                <a:path w="3004" h="3000" extrusionOk="0">
                  <a:moveTo>
                    <a:pt x="1481" y="244"/>
                  </a:moveTo>
                  <a:cubicBezTo>
                    <a:pt x="1496" y="244"/>
                    <a:pt x="1511" y="244"/>
                    <a:pt x="1526" y="245"/>
                  </a:cubicBezTo>
                  <a:cubicBezTo>
                    <a:pt x="2230" y="245"/>
                    <a:pt x="2760" y="838"/>
                    <a:pt x="2760" y="1521"/>
                  </a:cubicBezTo>
                  <a:cubicBezTo>
                    <a:pt x="2718" y="2192"/>
                    <a:pt x="2207" y="2761"/>
                    <a:pt x="1516" y="2761"/>
                  </a:cubicBezTo>
                  <a:cubicBezTo>
                    <a:pt x="1504" y="2761"/>
                    <a:pt x="1491" y="2761"/>
                    <a:pt x="1478" y="2761"/>
                  </a:cubicBezTo>
                  <a:cubicBezTo>
                    <a:pt x="795" y="2734"/>
                    <a:pt x="223" y="2162"/>
                    <a:pt x="244" y="1479"/>
                  </a:cubicBezTo>
                  <a:cubicBezTo>
                    <a:pt x="265" y="811"/>
                    <a:pt x="818" y="244"/>
                    <a:pt x="1481" y="244"/>
                  </a:cubicBezTo>
                  <a:close/>
                  <a:moveTo>
                    <a:pt x="1490" y="1"/>
                  </a:moveTo>
                  <a:cubicBezTo>
                    <a:pt x="710" y="1"/>
                    <a:pt x="22" y="676"/>
                    <a:pt x="1" y="1479"/>
                  </a:cubicBezTo>
                  <a:cubicBezTo>
                    <a:pt x="1" y="2273"/>
                    <a:pt x="663" y="2978"/>
                    <a:pt x="1478" y="2999"/>
                  </a:cubicBezTo>
                  <a:cubicBezTo>
                    <a:pt x="2315" y="2999"/>
                    <a:pt x="2953" y="2346"/>
                    <a:pt x="3003" y="1537"/>
                  </a:cubicBezTo>
                  <a:lnTo>
                    <a:pt x="3003" y="1537"/>
                  </a:lnTo>
                  <a:cubicBezTo>
                    <a:pt x="3003" y="1532"/>
                    <a:pt x="3004" y="1527"/>
                    <a:pt x="3004" y="1521"/>
                  </a:cubicBezTo>
                  <a:lnTo>
                    <a:pt x="3004" y="1521"/>
                  </a:lnTo>
                  <a:cubicBezTo>
                    <a:pt x="3004" y="1521"/>
                    <a:pt x="3004" y="1521"/>
                    <a:pt x="3004" y="1521"/>
                  </a:cubicBezTo>
                  <a:cubicBezTo>
                    <a:pt x="3004" y="1518"/>
                    <a:pt x="3004" y="1515"/>
                    <a:pt x="3003" y="1513"/>
                  </a:cubicBezTo>
                  <a:lnTo>
                    <a:pt x="3003" y="1513"/>
                  </a:lnTo>
                  <a:cubicBezTo>
                    <a:pt x="2978" y="701"/>
                    <a:pt x="2360" y="23"/>
                    <a:pt x="1526" y="1"/>
                  </a:cubicBezTo>
                  <a:cubicBezTo>
                    <a:pt x="1514" y="1"/>
                    <a:pt x="1502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6" name="Google Shape;696;p29"/>
            <p:cNvSpPr/>
            <p:nvPr/>
          </p:nvSpPr>
          <p:spPr>
            <a:xfrm>
              <a:off x="5159852" y="2907267"/>
              <a:ext cx="298981" cy="70068"/>
            </a:xfrm>
            <a:custGeom>
              <a:avLst/>
              <a:gdLst/>
              <a:ahLst/>
              <a:cxnLst/>
              <a:rect l="l" t="t" r="r" b="b"/>
              <a:pathLst>
                <a:path w="3883" h="910" extrusionOk="0">
                  <a:moveTo>
                    <a:pt x="1771" y="0"/>
                  </a:moveTo>
                  <a:cubicBezTo>
                    <a:pt x="788" y="0"/>
                    <a:pt x="0" y="175"/>
                    <a:pt x="0" y="425"/>
                  </a:cubicBezTo>
                  <a:cubicBezTo>
                    <a:pt x="0" y="664"/>
                    <a:pt x="858" y="886"/>
                    <a:pt x="1918" y="907"/>
                  </a:cubicBezTo>
                  <a:cubicBezTo>
                    <a:pt x="1977" y="909"/>
                    <a:pt x="2036" y="909"/>
                    <a:pt x="2093" y="909"/>
                  </a:cubicBezTo>
                  <a:cubicBezTo>
                    <a:pt x="3090" y="909"/>
                    <a:pt x="3863" y="739"/>
                    <a:pt x="3883" y="489"/>
                  </a:cubicBezTo>
                  <a:cubicBezTo>
                    <a:pt x="3883" y="245"/>
                    <a:pt x="3019" y="28"/>
                    <a:pt x="1939" y="2"/>
                  </a:cubicBezTo>
                  <a:cubicBezTo>
                    <a:pt x="1882" y="1"/>
                    <a:pt x="1826" y="0"/>
                    <a:pt x="1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6485227" y="2914197"/>
              <a:ext cx="298981" cy="71685"/>
            </a:xfrm>
            <a:custGeom>
              <a:avLst/>
              <a:gdLst/>
              <a:ahLst/>
              <a:cxnLst/>
              <a:rect l="l" t="t" r="r" b="b"/>
              <a:pathLst>
                <a:path w="3883" h="931" extrusionOk="0">
                  <a:moveTo>
                    <a:pt x="1782" y="0"/>
                  </a:moveTo>
                  <a:cubicBezTo>
                    <a:pt x="794" y="0"/>
                    <a:pt x="0" y="189"/>
                    <a:pt x="0" y="420"/>
                  </a:cubicBezTo>
                  <a:cubicBezTo>
                    <a:pt x="0" y="685"/>
                    <a:pt x="858" y="907"/>
                    <a:pt x="1918" y="929"/>
                  </a:cubicBezTo>
                  <a:cubicBezTo>
                    <a:pt x="1971" y="930"/>
                    <a:pt x="2025" y="930"/>
                    <a:pt x="2077" y="930"/>
                  </a:cubicBezTo>
                  <a:cubicBezTo>
                    <a:pt x="3082" y="930"/>
                    <a:pt x="3861" y="742"/>
                    <a:pt x="3861" y="510"/>
                  </a:cubicBezTo>
                  <a:cubicBezTo>
                    <a:pt x="3882" y="245"/>
                    <a:pt x="2998" y="23"/>
                    <a:pt x="1939" y="2"/>
                  </a:cubicBezTo>
                  <a:cubicBezTo>
                    <a:pt x="1886" y="1"/>
                    <a:pt x="1834" y="0"/>
                    <a:pt x="1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4087339" y="2845668"/>
              <a:ext cx="94014" cy="967628"/>
            </a:xfrm>
            <a:custGeom>
              <a:avLst/>
              <a:gdLst/>
              <a:ahLst/>
              <a:cxnLst/>
              <a:rect l="l" t="t" r="r" b="b"/>
              <a:pathLst>
                <a:path w="1221" h="12567" extrusionOk="0">
                  <a:moveTo>
                    <a:pt x="354" y="1"/>
                  </a:moveTo>
                  <a:cubicBezTo>
                    <a:pt x="295" y="1"/>
                    <a:pt x="233" y="34"/>
                    <a:pt x="223" y="97"/>
                  </a:cubicBezTo>
                  <a:cubicBezTo>
                    <a:pt x="180" y="696"/>
                    <a:pt x="133" y="1289"/>
                    <a:pt x="111" y="1861"/>
                  </a:cubicBezTo>
                  <a:cubicBezTo>
                    <a:pt x="0" y="4006"/>
                    <a:pt x="0" y="6098"/>
                    <a:pt x="265" y="8217"/>
                  </a:cubicBezTo>
                  <a:cubicBezTo>
                    <a:pt x="445" y="9652"/>
                    <a:pt x="689" y="11066"/>
                    <a:pt x="975" y="12480"/>
                  </a:cubicBezTo>
                  <a:cubicBezTo>
                    <a:pt x="983" y="12540"/>
                    <a:pt x="1026" y="12566"/>
                    <a:pt x="1072" y="12566"/>
                  </a:cubicBezTo>
                  <a:cubicBezTo>
                    <a:pt x="1142" y="12566"/>
                    <a:pt x="1221" y="12504"/>
                    <a:pt x="1192" y="12411"/>
                  </a:cubicBezTo>
                  <a:cubicBezTo>
                    <a:pt x="1086" y="11903"/>
                    <a:pt x="996" y="11373"/>
                    <a:pt x="906" y="10844"/>
                  </a:cubicBezTo>
                  <a:cubicBezTo>
                    <a:pt x="530" y="8746"/>
                    <a:pt x="265" y="6654"/>
                    <a:pt x="265" y="4536"/>
                  </a:cubicBezTo>
                  <a:cubicBezTo>
                    <a:pt x="265" y="3053"/>
                    <a:pt x="334" y="1575"/>
                    <a:pt x="466" y="119"/>
                  </a:cubicBezTo>
                  <a:cubicBezTo>
                    <a:pt x="477" y="39"/>
                    <a:pt x="417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5589657" y="2792462"/>
              <a:ext cx="28104" cy="1005895"/>
            </a:xfrm>
            <a:custGeom>
              <a:avLst/>
              <a:gdLst/>
              <a:ahLst/>
              <a:cxnLst/>
              <a:rect l="l" t="t" r="r" b="b"/>
              <a:pathLst>
                <a:path w="365" h="13064" extrusionOk="0">
                  <a:moveTo>
                    <a:pt x="240" y="0"/>
                  </a:moveTo>
                  <a:cubicBezTo>
                    <a:pt x="186" y="0"/>
                    <a:pt x="133" y="34"/>
                    <a:pt x="133" y="105"/>
                  </a:cubicBezTo>
                  <a:cubicBezTo>
                    <a:pt x="133" y="635"/>
                    <a:pt x="112" y="1164"/>
                    <a:pt x="112" y="1694"/>
                  </a:cubicBezTo>
                  <a:cubicBezTo>
                    <a:pt x="64" y="5444"/>
                    <a:pt x="43" y="9199"/>
                    <a:pt x="1" y="12949"/>
                  </a:cubicBezTo>
                  <a:cubicBezTo>
                    <a:pt x="1" y="13025"/>
                    <a:pt x="62" y="13064"/>
                    <a:pt x="123" y="13064"/>
                  </a:cubicBezTo>
                  <a:cubicBezTo>
                    <a:pt x="183" y="13064"/>
                    <a:pt x="244" y="13025"/>
                    <a:pt x="244" y="12949"/>
                  </a:cubicBezTo>
                  <a:lnTo>
                    <a:pt x="244" y="11381"/>
                  </a:lnTo>
                  <a:cubicBezTo>
                    <a:pt x="287" y="7631"/>
                    <a:pt x="329" y="3876"/>
                    <a:pt x="350" y="126"/>
                  </a:cubicBezTo>
                  <a:cubicBezTo>
                    <a:pt x="364" y="44"/>
                    <a:pt x="301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6435871" y="2630611"/>
              <a:ext cx="572630" cy="1150035"/>
            </a:xfrm>
            <a:custGeom>
              <a:avLst/>
              <a:gdLst/>
              <a:ahLst/>
              <a:cxnLst/>
              <a:rect l="l" t="t" r="r" b="b"/>
              <a:pathLst>
                <a:path w="7437" h="14936" extrusionOk="0">
                  <a:moveTo>
                    <a:pt x="7092" y="0"/>
                  </a:moveTo>
                  <a:cubicBezTo>
                    <a:pt x="7019" y="0"/>
                    <a:pt x="6936" y="60"/>
                    <a:pt x="6949" y="152"/>
                  </a:cubicBezTo>
                  <a:cubicBezTo>
                    <a:pt x="7082" y="994"/>
                    <a:pt x="7082" y="1874"/>
                    <a:pt x="7039" y="2737"/>
                  </a:cubicBezTo>
                  <a:cubicBezTo>
                    <a:pt x="6949" y="4018"/>
                    <a:pt x="6684" y="5385"/>
                    <a:pt x="5805" y="6354"/>
                  </a:cubicBezTo>
                  <a:cubicBezTo>
                    <a:pt x="4900" y="7329"/>
                    <a:pt x="3660" y="7879"/>
                    <a:pt x="2580" y="8626"/>
                  </a:cubicBezTo>
                  <a:cubicBezTo>
                    <a:pt x="2098" y="8981"/>
                    <a:pt x="1632" y="9357"/>
                    <a:pt x="1277" y="9844"/>
                  </a:cubicBezTo>
                  <a:cubicBezTo>
                    <a:pt x="858" y="10438"/>
                    <a:pt x="615" y="11190"/>
                    <a:pt x="440" y="11894"/>
                  </a:cubicBezTo>
                  <a:cubicBezTo>
                    <a:pt x="196" y="12821"/>
                    <a:pt x="0" y="13838"/>
                    <a:pt x="43" y="14828"/>
                  </a:cubicBezTo>
                  <a:cubicBezTo>
                    <a:pt x="54" y="14897"/>
                    <a:pt x="119" y="14936"/>
                    <a:pt x="179" y="14936"/>
                  </a:cubicBezTo>
                  <a:cubicBezTo>
                    <a:pt x="235" y="14936"/>
                    <a:pt x="286" y="14902"/>
                    <a:pt x="286" y="14828"/>
                  </a:cubicBezTo>
                  <a:cubicBezTo>
                    <a:pt x="218" y="13552"/>
                    <a:pt x="530" y="12201"/>
                    <a:pt x="970" y="10988"/>
                  </a:cubicBezTo>
                  <a:cubicBezTo>
                    <a:pt x="1478" y="9601"/>
                    <a:pt x="2601" y="8849"/>
                    <a:pt x="3840" y="8123"/>
                  </a:cubicBezTo>
                  <a:cubicBezTo>
                    <a:pt x="4878" y="7482"/>
                    <a:pt x="6001" y="6773"/>
                    <a:pt x="6573" y="5650"/>
                  </a:cubicBezTo>
                  <a:cubicBezTo>
                    <a:pt x="7436" y="4018"/>
                    <a:pt x="7436" y="1874"/>
                    <a:pt x="7193" y="89"/>
                  </a:cubicBezTo>
                  <a:cubicBezTo>
                    <a:pt x="7184" y="27"/>
                    <a:pt x="7140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4094269" y="2288044"/>
              <a:ext cx="2893797" cy="573631"/>
            </a:xfrm>
            <a:custGeom>
              <a:avLst/>
              <a:gdLst/>
              <a:ahLst/>
              <a:cxnLst/>
              <a:rect l="l" t="t" r="r" b="b"/>
              <a:pathLst>
                <a:path w="37583" h="7450" extrusionOk="0">
                  <a:moveTo>
                    <a:pt x="21368" y="0"/>
                  </a:moveTo>
                  <a:cubicBezTo>
                    <a:pt x="20545" y="0"/>
                    <a:pt x="19726" y="21"/>
                    <a:pt x="18913" y="57"/>
                  </a:cubicBezTo>
                  <a:cubicBezTo>
                    <a:pt x="15116" y="232"/>
                    <a:pt x="11276" y="920"/>
                    <a:pt x="7791" y="2483"/>
                  </a:cubicBezTo>
                  <a:cubicBezTo>
                    <a:pt x="5561" y="3500"/>
                    <a:pt x="3379" y="4670"/>
                    <a:pt x="1303" y="5952"/>
                  </a:cubicBezTo>
                  <a:cubicBezTo>
                    <a:pt x="1303" y="5952"/>
                    <a:pt x="0" y="6852"/>
                    <a:pt x="265" y="7361"/>
                  </a:cubicBezTo>
                  <a:cubicBezTo>
                    <a:pt x="296" y="7422"/>
                    <a:pt x="753" y="7449"/>
                    <a:pt x="1537" y="7449"/>
                  </a:cubicBezTo>
                  <a:cubicBezTo>
                    <a:pt x="6973" y="7449"/>
                    <a:pt x="28110" y="6152"/>
                    <a:pt x="31757" y="6037"/>
                  </a:cubicBezTo>
                  <a:cubicBezTo>
                    <a:pt x="35925" y="5904"/>
                    <a:pt x="37583" y="5179"/>
                    <a:pt x="37493" y="4204"/>
                  </a:cubicBezTo>
                  <a:cubicBezTo>
                    <a:pt x="37408" y="3304"/>
                    <a:pt x="35554" y="2859"/>
                    <a:pt x="34913" y="2642"/>
                  </a:cubicBezTo>
                  <a:cubicBezTo>
                    <a:pt x="33478" y="2154"/>
                    <a:pt x="32133" y="1514"/>
                    <a:pt x="30676" y="1116"/>
                  </a:cubicBezTo>
                  <a:cubicBezTo>
                    <a:pt x="27669" y="294"/>
                    <a:pt x="24496" y="0"/>
                    <a:pt x="2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2547831" y="3403677"/>
              <a:ext cx="221137" cy="239847"/>
            </a:xfrm>
            <a:custGeom>
              <a:avLst/>
              <a:gdLst/>
              <a:ahLst/>
              <a:cxnLst/>
              <a:rect l="l" t="t" r="r" b="b"/>
              <a:pathLst>
                <a:path w="2872" h="3115" extrusionOk="0">
                  <a:moveTo>
                    <a:pt x="181" y="0"/>
                  </a:moveTo>
                  <a:cubicBezTo>
                    <a:pt x="27" y="970"/>
                    <a:pt x="1" y="1986"/>
                    <a:pt x="70" y="2934"/>
                  </a:cubicBezTo>
                  <a:cubicBezTo>
                    <a:pt x="91" y="3003"/>
                    <a:pt x="91" y="3046"/>
                    <a:pt x="91" y="3115"/>
                  </a:cubicBezTo>
                  <a:cubicBezTo>
                    <a:pt x="642" y="3088"/>
                    <a:pt x="1282" y="3046"/>
                    <a:pt x="1770" y="2956"/>
                  </a:cubicBezTo>
                  <a:cubicBezTo>
                    <a:pt x="2871" y="2760"/>
                    <a:pt x="2808" y="1743"/>
                    <a:pt x="2739" y="906"/>
                  </a:cubicBezTo>
                  <a:cubicBezTo>
                    <a:pt x="2675" y="265"/>
                    <a:pt x="975" y="6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7999018" y="2890635"/>
              <a:ext cx="1694" cy="1694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1" y="22"/>
                  </a:moveTo>
                  <a:lnTo>
                    <a:pt x="21" y="22"/>
                  </a:lnTo>
                  <a:lnTo>
                    <a:pt x="21" y="22"/>
                  </a:lnTo>
                  <a:close/>
                  <a:moveTo>
                    <a:pt x="21" y="1"/>
                  </a:moveTo>
                  <a:lnTo>
                    <a:pt x="21" y="1"/>
                  </a:lnTo>
                  <a:lnTo>
                    <a:pt x="21" y="1"/>
                  </a:lnTo>
                  <a:close/>
                  <a:moveTo>
                    <a:pt x="0" y="1"/>
                  </a:moveTo>
                  <a:lnTo>
                    <a:pt x="21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7805290" y="2824185"/>
              <a:ext cx="288818" cy="458828"/>
            </a:xfrm>
            <a:custGeom>
              <a:avLst/>
              <a:gdLst/>
              <a:ahLst/>
              <a:cxnLst/>
              <a:rect l="l" t="t" r="r" b="b"/>
              <a:pathLst>
                <a:path w="3751" h="5959" extrusionOk="0">
                  <a:moveTo>
                    <a:pt x="2161" y="0"/>
                  </a:moveTo>
                  <a:cubicBezTo>
                    <a:pt x="1367" y="265"/>
                    <a:pt x="0" y="906"/>
                    <a:pt x="43" y="2140"/>
                  </a:cubicBezTo>
                  <a:cubicBezTo>
                    <a:pt x="133" y="3888"/>
                    <a:pt x="662" y="4968"/>
                    <a:pt x="1875" y="5540"/>
                  </a:cubicBezTo>
                  <a:cubicBezTo>
                    <a:pt x="2516" y="5826"/>
                    <a:pt x="3220" y="5916"/>
                    <a:pt x="3750" y="5959"/>
                  </a:cubicBezTo>
                  <a:cubicBezTo>
                    <a:pt x="3332" y="3861"/>
                    <a:pt x="2802" y="1833"/>
                    <a:pt x="2537" y="885"/>
                  </a:cubicBezTo>
                  <a:lnTo>
                    <a:pt x="2537" y="864"/>
                  </a:lnTo>
                  <a:lnTo>
                    <a:pt x="2516" y="864"/>
                  </a:lnTo>
                  <a:cubicBezTo>
                    <a:pt x="2426" y="530"/>
                    <a:pt x="2320" y="244"/>
                    <a:pt x="2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2733397" y="3074123"/>
              <a:ext cx="3311" cy="3388"/>
            </a:xfrm>
            <a:custGeom>
              <a:avLst/>
              <a:gdLst/>
              <a:ahLst/>
              <a:cxnLst/>
              <a:rect l="l" t="t" r="r" b="b"/>
              <a:pathLst>
                <a:path w="43" h="44" extrusionOk="0">
                  <a:moveTo>
                    <a:pt x="1" y="43"/>
                  </a:moveTo>
                  <a:lnTo>
                    <a:pt x="1" y="43"/>
                  </a:lnTo>
                  <a:lnTo>
                    <a:pt x="1" y="43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1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43" y="1"/>
                  </a:moveTo>
                  <a:cubicBezTo>
                    <a:pt x="43" y="1"/>
                    <a:pt x="43" y="22"/>
                    <a:pt x="22" y="22"/>
                  </a:cubicBezTo>
                  <a:cubicBezTo>
                    <a:pt x="43" y="22"/>
                    <a:pt x="43" y="1"/>
                    <a:pt x="43" y="1"/>
                  </a:cubicBez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2692588" y="2931444"/>
              <a:ext cx="438501" cy="181945"/>
            </a:xfrm>
            <a:custGeom>
              <a:avLst/>
              <a:gdLst/>
              <a:ahLst/>
              <a:cxnLst/>
              <a:rect l="l" t="t" r="r" b="b"/>
              <a:pathLst>
                <a:path w="5695" h="2363" extrusionOk="0">
                  <a:moveTo>
                    <a:pt x="5694" y="0"/>
                  </a:moveTo>
                  <a:lnTo>
                    <a:pt x="5694" y="0"/>
                  </a:lnTo>
                  <a:cubicBezTo>
                    <a:pt x="3618" y="509"/>
                    <a:pt x="1632" y="1102"/>
                    <a:pt x="573" y="1854"/>
                  </a:cubicBezTo>
                  <a:cubicBezTo>
                    <a:pt x="573" y="1854"/>
                    <a:pt x="573" y="1875"/>
                    <a:pt x="552" y="1875"/>
                  </a:cubicBezTo>
                  <a:lnTo>
                    <a:pt x="531" y="1875"/>
                  </a:lnTo>
                  <a:lnTo>
                    <a:pt x="531" y="1896"/>
                  </a:lnTo>
                  <a:cubicBezTo>
                    <a:pt x="329" y="2029"/>
                    <a:pt x="155" y="2182"/>
                    <a:pt x="1" y="2362"/>
                  </a:cubicBezTo>
                  <a:lnTo>
                    <a:pt x="504" y="2362"/>
                  </a:lnTo>
                  <a:cubicBezTo>
                    <a:pt x="504" y="2362"/>
                    <a:pt x="2405" y="2272"/>
                    <a:pt x="3793" y="1700"/>
                  </a:cubicBezTo>
                  <a:cubicBezTo>
                    <a:pt x="4678" y="1346"/>
                    <a:pt x="5318" y="551"/>
                    <a:pt x="5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29"/>
          <p:cNvSpPr/>
          <p:nvPr/>
        </p:nvSpPr>
        <p:spPr>
          <a:xfrm>
            <a:off x="5036100" y="3060140"/>
            <a:ext cx="177302" cy="175063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29"/>
          <p:cNvSpPr/>
          <p:nvPr/>
        </p:nvSpPr>
        <p:spPr>
          <a:xfrm>
            <a:off x="5330000" y="2812655"/>
            <a:ext cx="250671" cy="247486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4" descr="HomeWork | Figma Community">
            <a:extLst>
              <a:ext uri="{FF2B5EF4-FFF2-40B4-BE49-F238E27FC236}">
                <a16:creationId xmlns:a16="http://schemas.microsoft.com/office/drawing/2014/main" id="{6C064BE4-701B-D55C-93A5-166ED13640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696" y="63382"/>
            <a:ext cx="1702301" cy="170230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oogle Shape;726;p31">
            <a:extLst>
              <a:ext uri="{FF2B5EF4-FFF2-40B4-BE49-F238E27FC236}">
                <a16:creationId xmlns:a16="http://schemas.microsoft.com/office/drawing/2014/main" id="{A2741B38-86D4-A04E-DD81-96A7EFC2E420}"/>
              </a:ext>
            </a:extLst>
          </p:cNvPr>
          <p:cNvGrpSpPr/>
          <p:nvPr/>
        </p:nvGrpSpPr>
        <p:grpSpPr>
          <a:xfrm>
            <a:off x="-3223909" y="3757500"/>
            <a:ext cx="3148300" cy="1263895"/>
            <a:chOff x="6676775" y="1493468"/>
            <a:chExt cx="1935510" cy="777064"/>
          </a:xfrm>
        </p:grpSpPr>
        <p:sp>
          <p:nvSpPr>
            <p:cNvPr id="4" name="Google Shape;727;p31">
              <a:extLst>
                <a:ext uri="{FF2B5EF4-FFF2-40B4-BE49-F238E27FC236}">
                  <a16:creationId xmlns:a16="http://schemas.microsoft.com/office/drawing/2014/main" id="{CF668453-A753-77FC-AFB2-256F536A5129}"/>
                </a:ext>
              </a:extLst>
            </p:cNvPr>
            <p:cNvSpPr/>
            <p:nvPr/>
          </p:nvSpPr>
          <p:spPr>
            <a:xfrm>
              <a:off x="6676775" y="1496292"/>
              <a:ext cx="1935510" cy="621948"/>
            </a:xfrm>
            <a:custGeom>
              <a:avLst/>
              <a:gdLst/>
              <a:ahLst/>
              <a:cxnLst/>
              <a:rect l="l" t="t" r="r" b="b"/>
              <a:pathLst>
                <a:path w="89794" h="28854" extrusionOk="0">
                  <a:moveTo>
                    <a:pt x="35306" y="0"/>
                  </a:moveTo>
                  <a:cubicBezTo>
                    <a:pt x="27062" y="0"/>
                    <a:pt x="16779" y="217"/>
                    <a:pt x="15561" y="217"/>
                  </a:cubicBezTo>
                  <a:cubicBezTo>
                    <a:pt x="13728" y="217"/>
                    <a:pt x="8565" y="1319"/>
                    <a:pt x="5387" y="5624"/>
                  </a:cubicBezTo>
                  <a:cubicBezTo>
                    <a:pt x="2188" y="9904"/>
                    <a:pt x="705" y="15661"/>
                    <a:pt x="467" y="21201"/>
                  </a:cubicBezTo>
                  <a:cubicBezTo>
                    <a:pt x="398" y="22594"/>
                    <a:pt x="91" y="23981"/>
                    <a:pt x="43" y="25395"/>
                  </a:cubicBezTo>
                  <a:cubicBezTo>
                    <a:pt x="0" y="27445"/>
                    <a:pt x="154" y="28748"/>
                    <a:pt x="2474" y="28748"/>
                  </a:cubicBezTo>
                  <a:cubicBezTo>
                    <a:pt x="19040" y="28748"/>
                    <a:pt x="35606" y="28853"/>
                    <a:pt x="52172" y="28853"/>
                  </a:cubicBezTo>
                  <a:cubicBezTo>
                    <a:pt x="55599" y="28853"/>
                    <a:pt x="59027" y="28849"/>
                    <a:pt x="62454" y="28838"/>
                  </a:cubicBezTo>
                  <a:cubicBezTo>
                    <a:pt x="66712" y="28817"/>
                    <a:pt x="70949" y="28796"/>
                    <a:pt x="75186" y="28769"/>
                  </a:cubicBezTo>
                  <a:cubicBezTo>
                    <a:pt x="77570" y="28748"/>
                    <a:pt x="79953" y="28727"/>
                    <a:pt x="82315" y="28684"/>
                  </a:cubicBezTo>
                  <a:cubicBezTo>
                    <a:pt x="82665" y="28684"/>
                    <a:pt x="83062" y="28706"/>
                    <a:pt x="83486" y="28727"/>
                  </a:cubicBezTo>
                  <a:cubicBezTo>
                    <a:pt x="83853" y="28748"/>
                    <a:pt x="84234" y="28768"/>
                    <a:pt x="84612" y="28768"/>
                  </a:cubicBezTo>
                  <a:cubicBezTo>
                    <a:pt x="85821" y="28768"/>
                    <a:pt x="87011" y="28565"/>
                    <a:pt x="87696" y="27556"/>
                  </a:cubicBezTo>
                  <a:cubicBezTo>
                    <a:pt x="88051" y="27027"/>
                    <a:pt x="88358" y="26322"/>
                    <a:pt x="88602" y="25549"/>
                  </a:cubicBezTo>
                  <a:cubicBezTo>
                    <a:pt x="89794" y="21842"/>
                    <a:pt x="89661" y="15995"/>
                    <a:pt x="86351" y="14559"/>
                  </a:cubicBezTo>
                  <a:cubicBezTo>
                    <a:pt x="82050" y="12727"/>
                    <a:pt x="70023" y="11625"/>
                    <a:pt x="68810" y="11493"/>
                  </a:cubicBezTo>
                  <a:cubicBezTo>
                    <a:pt x="67570" y="11381"/>
                    <a:pt x="63889" y="10523"/>
                    <a:pt x="60950" y="8315"/>
                  </a:cubicBezTo>
                  <a:cubicBezTo>
                    <a:pt x="57995" y="6106"/>
                    <a:pt x="49918" y="699"/>
                    <a:pt x="44754" y="217"/>
                  </a:cubicBezTo>
                  <a:cubicBezTo>
                    <a:pt x="43040" y="55"/>
                    <a:pt x="39428" y="0"/>
                    <a:pt x="353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28;p31">
              <a:extLst>
                <a:ext uri="{FF2B5EF4-FFF2-40B4-BE49-F238E27FC236}">
                  <a16:creationId xmlns:a16="http://schemas.microsoft.com/office/drawing/2014/main" id="{43C2E409-9F5E-1F5C-0D2F-FEF1DA519504}"/>
                </a:ext>
              </a:extLst>
            </p:cNvPr>
            <p:cNvSpPr/>
            <p:nvPr/>
          </p:nvSpPr>
          <p:spPr>
            <a:xfrm>
              <a:off x="6677680" y="1918540"/>
              <a:ext cx="1901841" cy="199686"/>
            </a:xfrm>
            <a:custGeom>
              <a:avLst/>
              <a:gdLst/>
              <a:ahLst/>
              <a:cxnLst/>
              <a:rect l="l" t="t" r="r" b="b"/>
              <a:pathLst>
                <a:path w="88232" h="9264" extrusionOk="0">
                  <a:moveTo>
                    <a:pt x="16049" y="1"/>
                  </a:moveTo>
                  <a:cubicBezTo>
                    <a:pt x="11965" y="1"/>
                    <a:pt x="8523" y="2892"/>
                    <a:pt x="7506" y="6865"/>
                  </a:cubicBezTo>
                  <a:lnTo>
                    <a:pt x="1" y="6865"/>
                  </a:lnTo>
                  <a:cubicBezTo>
                    <a:pt x="91" y="8300"/>
                    <a:pt x="530" y="9158"/>
                    <a:pt x="2432" y="9158"/>
                  </a:cubicBezTo>
                  <a:cubicBezTo>
                    <a:pt x="18998" y="9158"/>
                    <a:pt x="35564" y="9263"/>
                    <a:pt x="52130" y="9263"/>
                  </a:cubicBezTo>
                  <a:cubicBezTo>
                    <a:pt x="55557" y="9263"/>
                    <a:pt x="58985" y="9259"/>
                    <a:pt x="62412" y="9248"/>
                  </a:cubicBezTo>
                  <a:cubicBezTo>
                    <a:pt x="66670" y="9227"/>
                    <a:pt x="70907" y="9206"/>
                    <a:pt x="75144" y="9179"/>
                  </a:cubicBezTo>
                  <a:cubicBezTo>
                    <a:pt x="77528" y="9158"/>
                    <a:pt x="79911" y="9137"/>
                    <a:pt x="82273" y="9094"/>
                  </a:cubicBezTo>
                  <a:cubicBezTo>
                    <a:pt x="82305" y="9094"/>
                    <a:pt x="82338" y="9094"/>
                    <a:pt x="82371" y="9094"/>
                  </a:cubicBezTo>
                  <a:cubicBezTo>
                    <a:pt x="83036" y="9094"/>
                    <a:pt x="83812" y="9172"/>
                    <a:pt x="84578" y="9172"/>
                  </a:cubicBezTo>
                  <a:cubicBezTo>
                    <a:pt x="85792" y="9172"/>
                    <a:pt x="86979" y="8976"/>
                    <a:pt x="87654" y="7966"/>
                  </a:cubicBezTo>
                  <a:cubicBezTo>
                    <a:pt x="87855" y="7638"/>
                    <a:pt x="88051" y="7262"/>
                    <a:pt x="88232" y="6865"/>
                  </a:cubicBezTo>
                  <a:lnTo>
                    <a:pt x="83486" y="6865"/>
                  </a:lnTo>
                  <a:cubicBezTo>
                    <a:pt x="82469" y="2892"/>
                    <a:pt x="79027" y="1"/>
                    <a:pt x="74922" y="1"/>
                  </a:cubicBezTo>
                  <a:cubicBezTo>
                    <a:pt x="70839" y="1"/>
                    <a:pt x="67396" y="2892"/>
                    <a:pt x="66384" y="6865"/>
                  </a:cubicBezTo>
                  <a:lnTo>
                    <a:pt x="24607" y="6865"/>
                  </a:lnTo>
                  <a:cubicBezTo>
                    <a:pt x="23596" y="2892"/>
                    <a:pt x="20153" y="1"/>
                    <a:pt x="16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29;p31">
              <a:extLst>
                <a:ext uri="{FF2B5EF4-FFF2-40B4-BE49-F238E27FC236}">
                  <a16:creationId xmlns:a16="http://schemas.microsoft.com/office/drawing/2014/main" id="{CA736BD9-930A-1076-B545-F7777530741A}"/>
                </a:ext>
              </a:extLst>
            </p:cNvPr>
            <p:cNvSpPr/>
            <p:nvPr/>
          </p:nvSpPr>
          <p:spPr>
            <a:xfrm>
              <a:off x="8134669" y="1954277"/>
              <a:ext cx="316363" cy="316255"/>
            </a:xfrm>
            <a:custGeom>
              <a:avLst/>
              <a:gdLst/>
              <a:ahLst/>
              <a:cxnLst/>
              <a:rect l="l" t="t" r="r" b="b"/>
              <a:pathLst>
                <a:path w="14677" h="14672" extrusionOk="0">
                  <a:moveTo>
                    <a:pt x="7325" y="0"/>
                  </a:moveTo>
                  <a:cubicBezTo>
                    <a:pt x="3289" y="0"/>
                    <a:pt x="0" y="3284"/>
                    <a:pt x="0" y="7325"/>
                  </a:cubicBezTo>
                  <a:cubicBezTo>
                    <a:pt x="0" y="11387"/>
                    <a:pt x="3289" y="14671"/>
                    <a:pt x="7325" y="14671"/>
                  </a:cubicBezTo>
                  <a:cubicBezTo>
                    <a:pt x="11387" y="14671"/>
                    <a:pt x="14676" y="11387"/>
                    <a:pt x="14676" y="7325"/>
                  </a:cubicBezTo>
                  <a:cubicBezTo>
                    <a:pt x="14676" y="3284"/>
                    <a:pt x="11387" y="0"/>
                    <a:pt x="7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30;p31">
              <a:extLst>
                <a:ext uri="{FF2B5EF4-FFF2-40B4-BE49-F238E27FC236}">
                  <a16:creationId xmlns:a16="http://schemas.microsoft.com/office/drawing/2014/main" id="{88401EB7-40D8-9500-595A-1597C53FCA36}"/>
                </a:ext>
              </a:extLst>
            </p:cNvPr>
            <p:cNvSpPr/>
            <p:nvPr/>
          </p:nvSpPr>
          <p:spPr>
            <a:xfrm>
              <a:off x="8204525" y="2024135"/>
              <a:ext cx="176514" cy="176514"/>
            </a:xfrm>
            <a:custGeom>
              <a:avLst/>
              <a:gdLst/>
              <a:ahLst/>
              <a:cxnLst/>
              <a:rect l="l" t="t" r="r" b="b"/>
              <a:pathLst>
                <a:path w="8189" h="8189" extrusionOk="0">
                  <a:moveTo>
                    <a:pt x="4084" y="1"/>
                  </a:moveTo>
                  <a:cubicBezTo>
                    <a:pt x="1833" y="1"/>
                    <a:pt x="1" y="1833"/>
                    <a:pt x="1" y="4084"/>
                  </a:cubicBezTo>
                  <a:cubicBezTo>
                    <a:pt x="1" y="6356"/>
                    <a:pt x="1833" y="8189"/>
                    <a:pt x="4084" y="8189"/>
                  </a:cubicBezTo>
                  <a:cubicBezTo>
                    <a:pt x="6356" y="8189"/>
                    <a:pt x="8189" y="6356"/>
                    <a:pt x="8189" y="4084"/>
                  </a:cubicBezTo>
                  <a:cubicBezTo>
                    <a:pt x="8189" y="1833"/>
                    <a:pt x="6356" y="1"/>
                    <a:pt x="4084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31;p31">
              <a:extLst>
                <a:ext uri="{FF2B5EF4-FFF2-40B4-BE49-F238E27FC236}">
                  <a16:creationId xmlns:a16="http://schemas.microsoft.com/office/drawing/2014/main" id="{134E7547-09E5-8EA3-4034-B3393B7DA650}"/>
                </a:ext>
              </a:extLst>
            </p:cNvPr>
            <p:cNvSpPr/>
            <p:nvPr/>
          </p:nvSpPr>
          <p:spPr>
            <a:xfrm>
              <a:off x="8264467" y="2084077"/>
              <a:ext cx="56172" cy="56172"/>
            </a:xfrm>
            <a:custGeom>
              <a:avLst/>
              <a:gdLst/>
              <a:ahLst/>
              <a:cxnLst/>
              <a:rect l="l" t="t" r="r" b="b"/>
              <a:pathLst>
                <a:path w="2606" h="2606" extrusionOk="0">
                  <a:moveTo>
                    <a:pt x="1303" y="0"/>
                  </a:moveTo>
                  <a:cubicBezTo>
                    <a:pt x="599" y="0"/>
                    <a:pt x="0" y="599"/>
                    <a:pt x="0" y="1303"/>
                  </a:cubicBezTo>
                  <a:cubicBezTo>
                    <a:pt x="0" y="2029"/>
                    <a:pt x="599" y="2606"/>
                    <a:pt x="1303" y="2606"/>
                  </a:cubicBezTo>
                  <a:cubicBezTo>
                    <a:pt x="2034" y="2606"/>
                    <a:pt x="2606" y="2029"/>
                    <a:pt x="2606" y="1303"/>
                  </a:cubicBezTo>
                  <a:cubicBezTo>
                    <a:pt x="2606" y="599"/>
                    <a:pt x="2034" y="0"/>
                    <a:pt x="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32;p31">
              <a:extLst>
                <a:ext uri="{FF2B5EF4-FFF2-40B4-BE49-F238E27FC236}">
                  <a16:creationId xmlns:a16="http://schemas.microsoft.com/office/drawing/2014/main" id="{EFCF8A03-517B-505A-7A38-99B4A5EA4E23}"/>
                </a:ext>
              </a:extLst>
            </p:cNvPr>
            <p:cNvSpPr/>
            <p:nvPr/>
          </p:nvSpPr>
          <p:spPr>
            <a:xfrm>
              <a:off x="6865588" y="1954277"/>
              <a:ext cx="316363" cy="316255"/>
            </a:xfrm>
            <a:custGeom>
              <a:avLst/>
              <a:gdLst/>
              <a:ahLst/>
              <a:cxnLst/>
              <a:rect l="l" t="t" r="r" b="b"/>
              <a:pathLst>
                <a:path w="14677" h="14672" extrusionOk="0">
                  <a:moveTo>
                    <a:pt x="7331" y="0"/>
                  </a:moveTo>
                  <a:cubicBezTo>
                    <a:pt x="3290" y="0"/>
                    <a:pt x="1" y="3284"/>
                    <a:pt x="1" y="7325"/>
                  </a:cubicBezTo>
                  <a:cubicBezTo>
                    <a:pt x="1" y="11387"/>
                    <a:pt x="3290" y="14671"/>
                    <a:pt x="7331" y="14671"/>
                  </a:cubicBezTo>
                  <a:cubicBezTo>
                    <a:pt x="11388" y="14671"/>
                    <a:pt x="14677" y="11387"/>
                    <a:pt x="14677" y="7325"/>
                  </a:cubicBezTo>
                  <a:cubicBezTo>
                    <a:pt x="14677" y="3284"/>
                    <a:pt x="11388" y="0"/>
                    <a:pt x="7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33;p31">
              <a:extLst>
                <a:ext uri="{FF2B5EF4-FFF2-40B4-BE49-F238E27FC236}">
                  <a16:creationId xmlns:a16="http://schemas.microsoft.com/office/drawing/2014/main" id="{603C3E98-AC3F-910A-AB2C-283CC6CAC04A}"/>
                </a:ext>
              </a:extLst>
            </p:cNvPr>
            <p:cNvSpPr/>
            <p:nvPr/>
          </p:nvSpPr>
          <p:spPr>
            <a:xfrm>
              <a:off x="6935574" y="2024135"/>
              <a:ext cx="176514" cy="176514"/>
            </a:xfrm>
            <a:custGeom>
              <a:avLst/>
              <a:gdLst/>
              <a:ahLst/>
              <a:cxnLst/>
              <a:rect l="l" t="t" r="r" b="b"/>
              <a:pathLst>
                <a:path w="8189" h="8189" extrusionOk="0">
                  <a:moveTo>
                    <a:pt x="4084" y="1"/>
                  </a:moveTo>
                  <a:cubicBezTo>
                    <a:pt x="1833" y="1"/>
                    <a:pt x="0" y="1833"/>
                    <a:pt x="0" y="4084"/>
                  </a:cubicBezTo>
                  <a:cubicBezTo>
                    <a:pt x="0" y="6356"/>
                    <a:pt x="1833" y="8189"/>
                    <a:pt x="4084" y="8189"/>
                  </a:cubicBezTo>
                  <a:cubicBezTo>
                    <a:pt x="6356" y="8189"/>
                    <a:pt x="8188" y="6356"/>
                    <a:pt x="8188" y="4084"/>
                  </a:cubicBezTo>
                  <a:cubicBezTo>
                    <a:pt x="8188" y="1833"/>
                    <a:pt x="6356" y="1"/>
                    <a:pt x="4084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34;p31">
              <a:extLst>
                <a:ext uri="{FF2B5EF4-FFF2-40B4-BE49-F238E27FC236}">
                  <a16:creationId xmlns:a16="http://schemas.microsoft.com/office/drawing/2014/main" id="{B9F99F70-1EC3-0F0E-658F-7BD16762283C}"/>
                </a:ext>
              </a:extLst>
            </p:cNvPr>
            <p:cNvSpPr/>
            <p:nvPr/>
          </p:nvSpPr>
          <p:spPr>
            <a:xfrm>
              <a:off x="6995495" y="2084077"/>
              <a:ext cx="56086" cy="56172"/>
            </a:xfrm>
            <a:custGeom>
              <a:avLst/>
              <a:gdLst/>
              <a:ahLst/>
              <a:cxnLst/>
              <a:rect l="l" t="t" r="r" b="b"/>
              <a:pathLst>
                <a:path w="2602" h="2606" extrusionOk="0">
                  <a:moveTo>
                    <a:pt x="1304" y="0"/>
                  </a:moveTo>
                  <a:cubicBezTo>
                    <a:pt x="594" y="0"/>
                    <a:pt x="1" y="599"/>
                    <a:pt x="1" y="1303"/>
                  </a:cubicBezTo>
                  <a:cubicBezTo>
                    <a:pt x="1" y="2029"/>
                    <a:pt x="594" y="2606"/>
                    <a:pt x="1304" y="2606"/>
                  </a:cubicBezTo>
                  <a:cubicBezTo>
                    <a:pt x="2029" y="2606"/>
                    <a:pt x="2601" y="2029"/>
                    <a:pt x="2601" y="1303"/>
                  </a:cubicBezTo>
                  <a:cubicBezTo>
                    <a:pt x="2601" y="599"/>
                    <a:pt x="2029" y="0"/>
                    <a:pt x="1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35;p31">
              <a:extLst>
                <a:ext uri="{FF2B5EF4-FFF2-40B4-BE49-F238E27FC236}">
                  <a16:creationId xmlns:a16="http://schemas.microsoft.com/office/drawing/2014/main" id="{6B3646B1-2430-FD38-3DCF-E00068766F2A}"/>
                </a:ext>
              </a:extLst>
            </p:cNvPr>
            <p:cNvSpPr/>
            <p:nvPr/>
          </p:nvSpPr>
          <p:spPr>
            <a:xfrm>
              <a:off x="7535337" y="1518083"/>
              <a:ext cx="484750" cy="239972"/>
            </a:xfrm>
            <a:custGeom>
              <a:avLst/>
              <a:gdLst/>
              <a:ahLst/>
              <a:cxnLst/>
              <a:rect l="l" t="t" r="r" b="b"/>
              <a:pathLst>
                <a:path w="22489" h="11133" extrusionOk="0">
                  <a:moveTo>
                    <a:pt x="1185" y="0"/>
                  </a:moveTo>
                  <a:cubicBezTo>
                    <a:pt x="1044" y="0"/>
                    <a:pt x="906" y="11"/>
                    <a:pt x="774" y="43"/>
                  </a:cubicBezTo>
                  <a:cubicBezTo>
                    <a:pt x="1" y="196"/>
                    <a:pt x="1" y="1256"/>
                    <a:pt x="64" y="1854"/>
                  </a:cubicBezTo>
                  <a:cubicBezTo>
                    <a:pt x="266" y="4301"/>
                    <a:pt x="462" y="6753"/>
                    <a:pt x="1150" y="9136"/>
                  </a:cubicBezTo>
                  <a:cubicBezTo>
                    <a:pt x="1235" y="9422"/>
                    <a:pt x="1346" y="9730"/>
                    <a:pt x="1547" y="9952"/>
                  </a:cubicBezTo>
                  <a:cubicBezTo>
                    <a:pt x="1897" y="10349"/>
                    <a:pt x="2739" y="10280"/>
                    <a:pt x="3242" y="10349"/>
                  </a:cubicBezTo>
                  <a:cubicBezTo>
                    <a:pt x="3952" y="10439"/>
                    <a:pt x="4656" y="10482"/>
                    <a:pt x="5387" y="10545"/>
                  </a:cubicBezTo>
                  <a:cubicBezTo>
                    <a:pt x="7924" y="10746"/>
                    <a:pt x="10461" y="10879"/>
                    <a:pt x="12998" y="10969"/>
                  </a:cubicBezTo>
                  <a:cubicBezTo>
                    <a:pt x="14927" y="11023"/>
                    <a:pt x="16841" y="11081"/>
                    <a:pt x="18766" y="11081"/>
                  </a:cubicBezTo>
                  <a:cubicBezTo>
                    <a:pt x="19108" y="11081"/>
                    <a:pt x="19450" y="11079"/>
                    <a:pt x="19793" y="11075"/>
                  </a:cubicBezTo>
                  <a:cubicBezTo>
                    <a:pt x="19809" y="11074"/>
                    <a:pt x="19827" y="11074"/>
                    <a:pt x="19845" y="11074"/>
                  </a:cubicBezTo>
                  <a:cubicBezTo>
                    <a:pt x="20113" y="11074"/>
                    <a:pt x="20595" y="11133"/>
                    <a:pt x="21072" y="11133"/>
                  </a:cubicBezTo>
                  <a:cubicBezTo>
                    <a:pt x="21724" y="11133"/>
                    <a:pt x="22367" y="11023"/>
                    <a:pt x="22441" y="10503"/>
                  </a:cubicBezTo>
                  <a:cubicBezTo>
                    <a:pt x="22489" y="10175"/>
                    <a:pt x="22203" y="9910"/>
                    <a:pt x="21938" y="9687"/>
                  </a:cubicBezTo>
                  <a:cubicBezTo>
                    <a:pt x="21165" y="9089"/>
                    <a:pt x="20413" y="8496"/>
                    <a:pt x="19618" y="7924"/>
                  </a:cubicBezTo>
                  <a:cubicBezTo>
                    <a:pt x="14566" y="4190"/>
                    <a:pt x="8803" y="1102"/>
                    <a:pt x="2517" y="154"/>
                  </a:cubicBezTo>
                  <a:cubicBezTo>
                    <a:pt x="2209" y="112"/>
                    <a:pt x="1897" y="64"/>
                    <a:pt x="1611" y="22"/>
                  </a:cubicBezTo>
                  <a:cubicBezTo>
                    <a:pt x="1468" y="11"/>
                    <a:pt x="1325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36;p31">
              <a:extLst>
                <a:ext uri="{FF2B5EF4-FFF2-40B4-BE49-F238E27FC236}">
                  <a16:creationId xmlns:a16="http://schemas.microsoft.com/office/drawing/2014/main" id="{35CA9101-88FB-FB13-A80D-E15B36A7C6EC}"/>
                </a:ext>
              </a:extLst>
            </p:cNvPr>
            <p:cNvSpPr/>
            <p:nvPr/>
          </p:nvSpPr>
          <p:spPr>
            <a:xfrm>
              <a:off x="7055436" y="1517480"/>
              <a:ext cx="461342" cy="219926"/>
            </a:xfrm>
            <a:custGeom>
              <a:avLst/>
              <a:gdLst/>
              <a:ahLst/>
              <a:cxnLst/>
              <a:rect l="l" t="t" r="r" b="b"/>
              <a:pathLst>
                <a:path w="21403" h="10203" extrusionOk="0">
                  <a:moveTo>
                    <a:pt x="18650" y="1"/>
                  </a:moveTo>
                  <a:cubicBezTo>
                    <a:pt x="18555" y="1"/>
                    <a:pt x="18457" y="3"/>
                    <a:pt x="18357" y="7"/>
                  </a:cubicBezTo>
                  <a:cubicBezTo>
                    <a:pt x="15206" y="140"/>
                    <a:pt x="12049" y="293"/>
                    <a:pt x="8871" y="447"/>
                  </a:cubicBezTo>
                  <a:cubicBezTo>
                    <a:pt x="7855" y="489"/>
                    <a:pt x="6705" y="537"/>
                    <a:pt x="5757" y="1040"/>
                  </a:cubicBezTo>
                  <a:cubicBezTo>
                    <a:pt x="5143" y="1374"/>
                    <a:pt x="4587" y="1882"/>
                    <a:pt x="4105" y="2391"/>
                  </a:cubicBezTo>
                  <a:cubicBezTo>
                    <a:pt x="2892" y="3646"/>
                    <a:pt x="1939" y="5192"/>
                    <a:pt x="1213" y="6760"/>
                  </a:cubicBezTo>
                  <a:cubicBezTo>
                    <a:pt x="991" y="7242"/>
                    <a:pt x="0" y="9096"/>
                    <a:pt x="482" y="9625"/>
                  </a:cubicBezTo>
                  <a:cubicBezTo>
                    <a:pt x="860" y="10014"/>
                    <a:pt x="6898" y="10203"/>
                    <a:pt x="12354" y="10203"/>
                  </a:cubicBezTo>
                  <a:cubicBezTo>
                    <a:pt x="16846" y="10203"/>
                    <a:pt x="20944" y="10075"/>
                    <a:pt x="21164" y="9826"/>
                  </a:cubicBezTo>
                  <a:cubicBezTo>
                    <a:pt x="21207" y="9805"/>
                    <a:pt x="21207" y="9758"/>
                    <a:pt x="21228" y="9715"/>
                  </a:cubicBezTo>
                  <a:cubicBezTo>
                    <a:pt x="21402" y="9276"/>
                    <a:pt x="21318" y="8656"/>
                    <a:pt x="21297" y="8190"/>
                  </a:cubicBezTo>
                  <a:cubicBezTo>
                    <a:pt x="21249" y="7374"/>
                    <a:pt x="21185" y="6537"/>
                    <a:pt x="21095" y="5722"/>
                  </a:cubicBezTo>
                  <a:cubicBezTo>
                    <a:pt x="21032" y="4880"/>
                    <a:pt x="20921" y="4064"/>
                    <a:pt x="20830" y="3227"/>
                  </a:cubicBezTo>
                  <a:cubicBezTo>
                    <a:pt x="20767" y="2740"/>
                    <a:pt x="20788" y="2057"/>
                    <a:pt x="20656" y="1437"/>
                  </a:cubicBezTo>
                  <a:cubicBezTo>
                    <a:pt x="20433" y="268"/>
                    <a:pt x="19689" y="1"/>
                    <a:pt x="18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37;p31">
              <a:extLst>
                <a:ext uri="{FF2B5EF4-FFF2-40B4-BE49-F238E27FC236}">
                  <a16:creationId xmlns:a16="http://schemas.microsoft.com/office/drawing/2014/main" id="{EA774E74-4779-72D3-845F-C7D1D8B9E1B1}"/>
                </a:ext>
              </a:extLst>
            </p:cNvPr>
            <p:cNvSpPr/>
            <p:nvPr/>
          </p:nvSpPr>
          <p:spPr>
            <a:xfrm>
              <a:off x="7506993" y="1493468"/>
              <a:ext cx="62165" cy="627725"/>
            </a:xfrm>
            <a:custGeom>
              <a:avLst/>
              <a:gdLst/>
              <a:ahLst/>
              <a:cxnLst/>
              <a:rect l="l" t="t" r="r" b="b"/>
              <a:pathLst>
                <a:path w="2884" h="29122" extrusionOk="0">
                  <a:moveTo>
                    <a:pt x="169" y="1"/>
                  </a:moveTo>
                  <a:cubicBezTo>
                    <a:pt x="87" y="1"/>
                    <a:pt x="0" y="65"/>
                    <a:pt x="13" y="168"/>
                  </a:cubicBezTo>
                  <a:cubicBezTo>
                    <a:pt x="188" y="1254"/>
                    <a:pt x="368" y="2355"/>
                    <a:pt x="521" y="3436"/>
                  </a:cubicBezTo>
                  <a:cubicBezTo>
                    <a:pt x="1183" y="7784"/>
                    <a:pt x="1824" y="12153"/>
                    <a:pt x="2243" y="16544"/>
                  </a:cubicBezTo>
                  <a:cubicBezTo>
                    <a:pt x="2661" y="20670"/>
                    <a:pt x="2682" y="24864"/>
                    <a:pt x="2486" y="28990"/>
                  </a:cubicBezTo>
                  <a:cubicBezTo>
                    <a:pt x="2486" y="29078"/>
                    <a:pt x="2558" y="29121"/>
                    <a:pt x="2629" y="29121"/>
                  </a:cubicBezTo>
                  <a:cubicBezTo>
                    <a:pt x="2701" y="29121"/>
                    <a:pt x="2772" y="29078"/>
                    <a:pt x="2772" y="28990"/>
                  </a:cubicBezTo>
                  <a:cubicBezTo>
                    <a:pt x="2883" y="26850"/>
                    <a:pt x="2883" y="24711"/>
                    <a:pt x="2836" y="22571"/>
                  </a:cubicBezTo>
                  <a:cubicBezTo>
                    <a:pt x="2772" y="17958"/>
                    <a:pt x="2221" y="13409"/>
                    <a:pt x="1581" y="8864"/>
                  </a:cubicBezTo>
                  <a:cubicBezTo>
                    <a:pt x="1183" y="5930"/>
                    <a:pt x="765" y="3017"/>
                    <a:pt x="299" y="104"/>
                  </a:cubicBezTo>
                  <a:cubicBezTo>
                    <a:pt x="281" y="32"/>
                    <a:pt x="226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38;p31">
              <a:extLst>
                <a:ext uri="{FF2B5EF4-FFF2-40B4-BE49-F238E27FC236}">
                  <a16:creationId xmlns:a16="http://schemas.microsoft.com/office/drawing/2014/main" id="{8C928B02-8ABB-E7D4-9175-00904E1E3F8F}"/>
                </a:ext>
              </a:extLst>
            </p:cNvPr>
            <p:cNvSpPr/>
            <p:nvPr/>
          </p:nvSpPr>
          <p:spPr>
            <a:xfrm>
              <a:off x="8014570" y="1741644"/>
              <a:ext cx="64406" cy="379540"/>
            </a:xfrm>
            <a:custGeom>
              <a:avLst/>
              <a:gdLst/>
              <a:ahLst/>
              <a:cxnLst/>
              <a:rect l="l" t="t" r="r" b="b"/>
              <a:pathLst>
                <a:path w="2988" h="17608" extrusionOk="0">
                  <a:moveTo>
                    <a:pt x="197" y="1"/>
                  </a:moveTo>
                  <a:cubicBezTo>
                    <a:pt x="96" y="1"/>
                    <a:pt x="0" y="107"/>
                    <a:pt x="75" y="200"/>
                  </a:cubicBezTo>
                  <a:cubicBezTo>
                    <a:pt x="1754" y="2514"/>
                    <a:pt x="2394" y="5364"/>
                    <a:pt x="2527" y="8165"/>
                  </a:cubicBezTo>
                  <a:cubicBezTo>
                    <a:pt x="2659" y="11295"/>
                    <a:pt x="1955" y="14367"/>
                    <a:pt x="1621" y="17476"/>
                  </a:cubicBezTo>
                  <a:cubicBezTo>
                    <a:pt x="1611" y="17564"/>
                    <a:pt x="1677" y="17607"/>
                    <a:pt x="1748" y="17607"/>
                  </a:cubicBezTo>
                  <a:cubicBezTo>
                    <a:pt x="1820" y="17607"/>
                    <a:pt x="1897" y="17564"/>
                    <a:pt x="1907" y="17476"/>
                  </a:cubicBezTo>
                  <a:cubicBezTo>
                    <a:pt x="2241" y="14256"/>
                    <a:pt x="2988" y="11099"/>
                    <a:pt x="2792" y="7853"/>
                  </a:cubicBezTo>
                  <a:cubicBezTo>
                    <a:pt x="2638" y="5099"/>
                    <a:pt x="1976" y="2318"/>
                    <a:pt x="318" y="67"/>
                  </a:cubicBezTo>
                  <a:cubicBezTo>
                    <a:pt x="285" y="20"/>
                    <a:pt x="24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39;p31">
              <a:extLst>
                <a:ext uri="{FF2B5EF4-FFF2-40B4-BE49-F238E27FC236}">
                  <a16:creationId xmlns:a16="http://schemas.microsoft.com/office/drawing/2014/main" id="{2EC2CE99-40BF-C260-E6EE-FE0876DB5CD6}"/>
                </a:ext>
              </a:extLst>
            </p:cNvPr>
            <p:cNvSpPr/>
            <p:nvPr/>
          </p:nvSpPr>
          <p:spPr>
            <a:xfrm>
              <a:off x="7050630" y="1722202"/>
              <a:ext cx="215572" cy="398983"/>
            </a:xfrm>
            <a:custGeom>
              <a:avLst/>
              <a:gdLst/>
              <a:ahLst/>
              <a:cxnLst/>
              <a:rect l="l" t="t" r="r" b="b"/>
              <a:pathLst>
                <a:path w="10001" h="18510" extrusionOk="0">
                  <a:moveTo>
                    <a:pt x="706" y="0"/>
                  </a:moveTo>
                  <a:cubicBezTo>
                    <a:pt x="664" y="0"/>
                    <a:pt x="624" y="19"/>
                    <a:pt x="599" y="64"/>
                  </a:cubicBezTo>
                  <a:cubicBezTo>
                    <a:pt x="1" y="943"/>
                    <a:pt x="202" y="2203"/>
                    <a:pt x="705" y="3088"/>
                  </a:cubicBezTo>
                  <a:cubicBezTo>
                    <a:pt x="1457" y="4412"/>
                    <a:pt x="2824" y="5423"/>
                    <a:pt x="3952" y="6440"/>
                  </a:cubicBezTo>
                  <a:cubicBezTo>
                    <a:pt x="5255" y="7632"/>
                    <a:pt x="6558" y="8824"/>
                    <a:pt x="7569" y="10259"/>
                  </a:cubicBezTo>
                  <a:cubicBezTo>
                    <a:pt x="8676" y="11827"/>
                    <a:pt x="9094" y="13611"/>
                    <a:pt x="9402" y="15465"/>
                  </a:cubicBezTo>
                  <a:cubicBezTo>
                    <a:pt x="9576" y="16434"/>
                    <a:pt x="9709" y="17409"/>
                    <a:pt x="9709" y="18378"/>
                  </a:cubicBezTo>
                  <a:cubicBezTo>
                    <a:pt x="9709" y="18466"/>
                    <a:pt x="9782" y="18509"/>
                    <a:pt x="9855" y="18509"/>
                  </a:cubicBezTo>
                  <a:cubicBezTo>
                    <a:pt x="9927" y="18509"/>
                    <a:pt x="10000" y="18466"/>
                    <a:pt x="10000" y="18378"/>
                  </a:cubicBezTo>
                  <a:cubicBezTo>
                    <a:pt x="10000" y="17277"/>
                    <a:pt x="9820" y="16170"/>
                    <a:pt x="9624" y="15110"/>
                  </a:cubicBezTo>
                  <a:cubicBezTo>
                    <a:pt x="9312" y="13368"/>
                    <a:pt x="8893" y="11694"/>
                    <a:pt x="7882" y="10238"/>
                  </a:cubicBezTo>
                  <a:cubicBezTo>
                    <a:pt x="6928" y="8866"/>
                    <a:pt x="5715" y="7696"/>
                    <a:pt x="4503" y="6573"/>
                  </a:cubicBezTo>
                  <a:cubicBezTo>
                    <a:pt x="3353" y="5514"/>
                    <a:pt x="1966" y="4497"/>
                    <a:pt x="1102" y="3194"/>
                  </a:cubicBezTo>
                  <a:cubicBezTo>
                    <a:pt x="552" y="2357"/>
                    <a:pt x="223" y="1102"/>
                    <a:pt x="838" y="217"/>
                  </a:cubicBezTo>
                  <a:cubicBezTo>
                    <a:pt x="916" y="109"/>
                    <a:pt x="807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40;p31">
              <a:extLst>
                <a:ext uri="{FF2B5EF4-FFF2-40B4-BE49-F238E27FC236}">
                  <a16:creationId xmlns:a16="http://schemas.microsoft.com/office/drawing/2014/main" id="{E76009E2-0216-A181-8790-AC07B8E2F444}"/>
                </a:ext>
              </a:extLst>
            </p:cNvPr>
            <p:cNvSpPr/>
            <p:nvPr/>
          </p:nvSpPr>
          <p:spPr>
            <a:xfrm>
              <a:off x="7602349" y="1792965"/>
              <a:ext cx="69084" cy="29487"/>
            </a:xfrm>
            <a:custGeom>
              <a:avLst/>
              <a:gdLst/>
              <a:ahLst/>
              <a:cxnLst/>
              <a:rect l="l" t="t" r="r" b="b"/>
              <a:pathLst>
                <a:path w="3205" h="1368" extrusionOk="0">
                  <a:moveTo>
                    <a:pt x="1590" y="1"/>
                  </a:moveTo>
                  <a:cubicBezTo>
                    <a:pt x="710" y="1"/>
                    <a:pt x="1" y="308"/>
                    <a:pt x="1" y="684"/>
                  </a:cubicBezTo>
                  <a:cubicBezTo>
                    <a:pt x="1" y="1060"/>
                    <a:pt x="710" y="1367"/>
                    <a:pt x="1590" y="1367"/>
                  </a:cubicBezTo>
                  <a:cubicBezTo>
                    <a:pt x="2495" y="1367"/>
                    <a:pt x="3205" y="1060"/>
                    <a:pt x="3205" y="684"/>
                  </a:cubicBezTo>
                  <a:cubicBezTo>
                    <a:pt x="3205" y="308"/>
                    <a:pt x="2495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41;p31">
              <a:extLst>
                <a:ext uri="{FF2B5EF4-FFF2-40B4-BE49-F238E27FC236}">
                  <a16:creationId xmlns:a16="http://schemas.microsoft.com/office/drawing/2014/main" id="{71A9E0AB-18F7-DB64-B957-BDA8A5EF0AB0}"/>
                </a:ext>
              </a:extLst>
            </p:cNvPr>
            <p:cNvSpPr/>
            <p:nvPr/>
          </p:nvSpPr>
          <p:spPr>
            <a:xfrm>
              <a:off x="7167647" y="1792965"/>
              <a:ext cx="68976" cy="29487"/>
            </a:xfrm>
            <a:custGeom>
              <a:avLst/>
              <a:gdLst/>
              <a:ahLst/>
              <a:cxnLst/>
              <a:rect l="l" t="t" r="r" b="b"/>
              <a:pathLst>
                <a:path w="3200" h="1368" extrusionOk="0">
                  <a:moveTo>
                    <a:pt x="1589" y="1"/>
                  </a:moveTo>
                  <a:cubicBezTo>
                    <a:pt x="705" y="1"/>
                    <a:pt x="0" y="308"/>
                    <a:pt x="0" y="684"/>
                  </a:cubicBezTo>
                  <a:cubicBezTo>
                    <a:pt x="0" y="1060"/>
                    <a:pt x="705" y="1367"/>
                    <a:pt x="1589" y="1367"/>
                  </a:cubicBezTo>
                  <a:cubicBezTo>
                    <a:pt x="2495" y="1367"/>
                    <a:pt x="3199" y="1060"/>
                    <a:pt x="3199" y="684"/>
                  </a:cubicBezTo>
                  <a:cubicBezTo>
                    <a:pt x="3199" y="308"/>
                    <a:pt x="2495" y="1"/>
                    <a:pt x="1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42;p31">
              <a:extLst>
                <a:ext uri="{FF2B5EF4-FFF2-40B4-BE49-F238E27FC236}">
                  <a16:creationId xmlns:a16="http://schemas.microsoft.com/office/drawing/2014/main" id="{11502CF6-8675-5F03-7FCC-862C97539B8B}"/>
                </a:ext>
              </a:extLst>
            </p:cNvPr>
            <p:cNvSpPr/>
            <p:nvPr/>
          </p:nvSpPr>
          <p:spPr>
            <a:xfrm>
              <a:off x="6741954" y="1535176"/>
              <a:ext cx="344902" cy="173647"/>
            </a:xfrm>
            <a:custGeom>
              <a:avLst/>
              <a:gdLst/>
              <a:ahLst/>
              <a:cxnLst/>
              <a:rect l="l" t="t" r="r" b="b"/>
              <a:pathLst>
                <a:path w="16001" h="8056" extrusionOk="0">
                  <a:moveTo>
                    <a:pt x="12334" y="0"/>
                  </a:moveTo>
                  <a:cubicBezTo>
                    <a:pt x="10473" y="0"/>
                    <a:pt x="8158" y="129"/>
                    <a:pt x="6446" y="245"/>
                  </a:cubicBezTo>
                  <a:cubicBezTo>
                    <a:pt x="4990" y="1061"/>
                    <a:pt x="3533" y="2205"/>
                    <a:pt x="2363" y="3820"/>
                  </a:cubicBezTo>
                  <a:cubicBezTo>
                    <a:pt x="1436" y="5054"/>
                    <a:pt x="663" y="6421"/>
                    <a:pt x="1" y="7877"/>
                  </a:cubicBezTo>
                  <a:cubicBezTo>
                    <a:pt x="1055" y="7970"/>
                    <a:pt x="2400" y="8055"/>
                    <a:pt x="3797" y="8055"/>
                  </a:cubicBezTo>
                  <a:cubicBezTo>
                    <a:pt x="4708" y="8055"/>
                    <a:pt x="5642" y="8019"/>
                    <a:pt x="6531" y="7925"/>
                  </a:cubicBezTo>
                  <a:cubicBezTo>
                    <a:pt x="10418" y="7459"/>
                    <a:pt x="16001" y="1347"/>
                    <a:pt x="15492" y="420"/>
                  </a:cubicBezTo>
                  <a:cubicBezTo>
                    <a:pt x="15334" y="106"/>
                    <a:pt x="14020" y="0"/>
                    <a:pt x="12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43;p31">
              <a:extLst>
                <a:ext uri="{FF2B5EF4-FFF2-40B4-BE49-F238E27FC236}">
                  <a16:creationId xmlns:a16="http://schemas.microsoft.com/office/drawing/2014/main" id="{B18C8DF8-0679-D710-7DCB-A4C5775F3BFD}"/>
                </a:ext>
              </a:extLst>
            </p:cNvPr>
            <p:cNvSpPr/>
            <p:nvPr/>
          </p:nvSpPr>
          <p:spPr>
            <a:xfrm>
              <a:off x="8536156" y="1809648"/>
              <a:ext cx="35178" cy="27073"/>
            </a:xfrm>
            <a:custGeom>
              <a:avLst/>
              <a:gdLst/>
              <a:ahLst/>
              <a:cxnLst/>
              <a:rect l="l" t="t" r="r" b="b"/>
              <a:pathLst>
                <a:path w="1632" h="1256" extrusionOk="0">
                  <a:moveTo>
                    <a:pt x="1631" y="1255"/>
                  </a:moveTo>
                  <a:lnTo>
                    <a:pt x="1631" y="1255"/>
                  </a:lnTo>
                  <a:lnTo>
                    <a:pt x="1631" y="1255"/>
                  </a:lnTo>
                  <a:close/>
                  <a:moveTo>
                    <a:pt x="1631" y="1255"/>
                  </a:moveTo>
                  <a:lnTo>
                    <a:pt x="1631" y="1255"/>
                  </a:lnTo>
                  <a:lnTo>
                    <a:pt x="1631" y="1255"/>
                  </a:lnTo>
                  <a:close/>
                  <a:moveTo>
                    <a:pt x="1610" y="1255"/>
                  </a:moveTo>
                  <a:lnTo>
                    <a:pt x="1610" y="1255"/>
                  </a:lnTo>
                  <a:lnTo>
                    <a:pt x="1610" y="1255"/>
                  </a:lnTo>
                  <a:close/>
                  <a:moveTo>
                    <a:pt x="1610" y="1234"/>
                  </a:moveTo>
                  <a:lnTo>
                    <a:pt x="1610" y="1234"/>
                  </a:lnTo>
                  <a:lnTo>
                    <a:pt x="1610" y="1234"/>
                  </a:lnTo>
                  <a:close/>
                  <a:moveTo>
                    <a:pt x="1610" y="1234"/>
                  </a:moveTo>
                  <a:lnTo>
                    <a:pt x="1610" y="1234"/>
                  </a:lnTo>
                  <a:lnTo>
                    <a:pt x="1610" y="1234"/>
                  </a:lnTo>
                  <a:close/>
                  <a:moveTo>
                    <a:pt x="1589" y="1213"/>
                  </a:moveTo>
                  <a:cubicBezTo>
                    <a:pt x="1589" y="1213"/>
                    <a:pt x="1589" y="1234"/>
                    <a:pt x="1610" y="1234"/>
                  </a:cubicBezTo>
                  <a:cubicBezTo>
                    <a:pt x="1589" y="1234"/>
                    <a:pt x="1589" y="1213"/>
                    <a:pt x="1589" y="1213"/>
                  </a:cubicBezTo>
                  <a:close/>
                  <a:moveTo>
                    <a:pt x="1589" y="1213"/>
                  </a:moveTo>
                  <a:lnTo>
                    <a:pt x="1589" y="1213"/>
                  </a:lnTo>
                  <a:lnTo>
                    <a:pt x="1589" y="1213"/>
                  </a:lnTo>
                  <a:close/>
                  <a:moveTo>
                    <a:pt x="1589" y="1213"/>
                  </a:moveTo>
                  <a:lnTo>
                    <a:pt x="1589" y="1213"/>
                  </a:lnTo>
                  <a:lnTo>
                    <a:pt x="1589" y="1213"/>
                  </a:lnTo>
                  <a:close/>
                  <a:moveTo>
                    <a:pt x="1589" y="1192"/>
                  </a:moveTo>
                  <a:lnTo>
                    <a:pt x="1589" y="1192"/>
                  </a:lnTo>
                  <a:lnTo>
                    <a:pt x="1589" y="1192"/>
                  </a:lnTo>
                  <a:close/>
                  <a:moveTo>
                    <a:pt x="1563" y="1192"/>
                  </a:moveTo>
                  <a:lnTo>
                    <a:pt x="1563" y="1192"/>
                  </a:lnTo>
                  <a:lnTo>
                    <a:pt x="1563" y="1192"/>
                  </a:lnTo>
                  <a:close/>
                  <a:moveTo>
                    <a:pt x="1563" y="1192"/>
                  </a:moveTo>
                  <a:lnTo>
                    <a:pt x="1563" y="1192"/>
                  </a:lnTo>
                  <a:lnTo>
                    <a:pt x="1563" y="1192"/>
                  </a:lnTo>
                  <a:close/>
                  <a:moveTo>
                    <a:pt x="1563" y="1171"/>
                  </a:moveTo>
                  <a:lnTo>
                    <a:pt x="1563" y="1171"/>
                  </a:lnTo>
                  <a:lnTo>
                    <a:pt x="1563" y="1171"/>
                  </a:lnTo>
                  <a:close/>
                  <a:moveTo>
                    <a:pt x="1541" y="1171"/>
                  </a:moveTo>
                  <a:lnTo>
                    <a:pt x="1563" y="1171"/>
                  </a:lnTo>
                  <a:lnTo>
                    <a:pt x="1541" y="1171"/>
                  </a:lnTo>
                  <a:close/>
                  <a:moveTo>
                    <a:pt x="1541" y="1149"/>
                  </a:moveTo>
                  <a:lnTo>
                    <a:pt x="1541" y="1171"/>
                  </a:lnTo>
                  <a:lnTo>
                    <a:pt x="1541" y="1149"/>
                  </a:lnTo>
                  <a:close/>
                  <a:moveTo>
                    <a:pt x="1541" y="1149"/>
                  </a:moveTo>
                  <a:lnTo>
                    <a:pt x="1541" y="1149"/>
                  </a:lnTo>
                  <a:lnTo>
                    <a:pt x="1541" y="1149"/>
                  </a:lnTo>
                  <a:close/>
                  <a:moveTo>
                    <a:pt x="1520" y="1149"/>
                  </a:moveTo>
                  <a:lnTo>
                    <a:pt x="1541" y="1149"/>
                  </a:lnTo>
                  <a:lnTo>
                    <a:pt x="1520" y="1149"/>
                  </a:lnTo>
                  <a:close/>
                  <a:moveTo>
                    <a:pt x="85" y="21"/>
                  </a:moveTo>
                  <a:lnTo>
                    <a:pt x="85" y="21"/>
                  </a:lnTo>
                  <a:cubicBezTo>
                    <a:pt x="662" y="286"/>
                    <a:pt x="1144" y="662"/>
                    <a:pt x="1520" y="1149"/>
                  </a:cubicBezTo>
                  <a:cubicBezTo>
                    <a:pt x="1144" y="662"/>
                    <a:pt x="662" y="286"/>
                    <a:pt x="85" y="21"/>
                  </a:cubicBezTo>
                  <a:lnTo>
                    <a:pt x="85" y="21"/>
                  </a:lnTo>
                  <a:close/>
                  <a:moveTo>
                    <a:pt x="64" y="21"/>
                  </a:moveTo>
                  <a:lnTo>
                    <a:pt x="64" y="21"/>
                  </a:lnTo>
                  <a:lnTo>
                    <a:pt x="64" y="21"/>
                  </a:lnTo>
                  <a:close/>
                  <a:moveTo>
                    <a:pt x="64" y="21"/>
                  </a:moveTo>
                  <a:lnTo>
                    <a:pt x="64" y="21"/>
                  </a:lnTo>
                  <a:lnTo>
                    <a:pt x="64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21" y="0"/>
                  </a:moveTo>
                  <a:lnTo>
                    <a:pt x="21" y="0"/>
                  </a:lnTo>
                  <a:lnTo>
                    <a:pt x="21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44;p31">
              <a:extLst>
                <a:ext uri="{FF2B5EF4-FFF2-40B4-BE49-F238E27FC236}">
                  <a16:creationId xmlns:a16="http://schemas.microsoft.com/office/drawing/2014/main" id="{B2050024-303C-78B0-B7B2-79199776B6DE}"/>
                </a:ext>
              </a:extLst>
            </p:cNvPr>
            <p:cNvSpPr/>
            <p:nvPr/>
          </p:nvSpPr>
          <p:spPr>
            <a:xfrm>
              <a:off x="8403835" y="1777338"/>
              <a:ext cx="195137" cy="141228"/>
            </a:xfrm>
            <a:custGeom>
              <a:avLst/>
              <a:gdLst/>
              <a:ahLst/>
              <a:cxnLst/>
              <a:rect l="l" t="t" r="r" b="b"/>
              <a:pathLst>
                <a:path w="9053" h="6552" extrusionOk="0">
                  <a:moveTo>
                    <a:pt x="377" y="0"/>
                  </a:moveTo>
                  <a:cubicBezTo>
                    <a:pt x="112" y="503"/>
                    <a:pt x="1" y="1165"/>
                    <a:pt x="684" y="1875"/>
                  </a:cubicBezTo>
                  <a:cubicBezTo>
                    <a:pt x="2035" y="3310"/>
                    <a:pt x="5938" y="6552"/>
                    <a:pt x="7484" y="6552"/>
                  </a:cubicBezTo>
                  <a:lnTo>
                    <a:pt x="7659" y="6552"/>
                  </a:lnTo>
                  <a:cubicBezTo>
                    <a:pt x="8125" y="6440"/>
                    <a:pt x="8607" y="6308"/>
                    <a:pt x="9052" y="6176"/>
                  </a:cubicBezTo>
                  <a:cubicBezTo>
                    <a:pt x="8851" y="4852"/>
                    <a:pt x="8454" y="3660"/>
                    <a:pt x="7770" y="2754"/>
                  </a:cubicBezTo>
                  <a:lnTo>
                    <a:pt x="7749" y="2754"/>
                  </a:lnTo>
                  <a:lnTo>
                    <a:pt x="7749" y="2733"/>
                  </a:lnTo>
                  <a:cubicBezTo>
                    <a:pt x="7728" y="2733"/>
                    <a:pt x="7728" y="2712"/>
                    <a:pt x="7728" y="2712"/>
                  </a:cubicBezTo>
                  <a:lnTo>
                    <a:pt x="7728" y="2691"/>
                  </a:lnTo>
                  <a:lnTo>
                    <a:pt x="7702" y="2691"/>
                  </a:lnTo>
                  <a:lnTo>
                    <a:pt x="7702" y="2670"/>
                  </a:lnTo>
                  <a:lnTo>
                    <a:pt x="7680" y="2670"/>
                  </a:lnTo>
                  <a:lnTo>
                    <a:pt x="7680" y="2648"/>
                  </a:lnTo>
                  <a:lnTo>
                    <a:pt x="7659" y="2648"/>
                  </a:lnTo>
                  <a:cubicBezTo>
                    <a:pt x="7283" y="2161"/>
                    <a:pt x="6801" y="1785"/>
                    <a:pt x="6224" y="1520"/>
                  </a:cubicBezTo>
                  <a:lnTo>
                    <a:pt x="6182" y="1520"/>
                  </a:lnTo>
                  <a:cubicBezTo>
                    <a:pt x="6182" y="1499"/>
                    <a:pt x="6160" y="1499"/>
                    <a:pt x="6160" y="1499"/>
                  </a:cubicBezTo>
                  <a:lnTo>
                    <a:pt x="6139" y="1499"/>
                  </a:lnTo>
                  <a:cubicBezTo>
                    <a:pt x="4768" y="927"/>
                    <a:pt x="2670" y="419"/>
                    <a:pt x="377" y="0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45;p31">
              <a:extLst>
                <a:ext uri="{FF2B5EF4-FFF2-40B4-BE49-F238E27FC236}">
                  <a16:creationId xmlns:a16="http://schemas.microsoft.com/office/drawing/2014/main" id="{98BFD5DA-B688-3D19-B9B4-70C727B03B00}"/>
                </a:ext>
              </a:extLst>
            </p:cNvPr>
            <p:cNvSpPr/>
            <p:nvPr/>
          </p:nvSpPr>
          <p:spPr>
            <a:xfrm>
              <a:off x="6697208" y="1753930"/>
              <a:ext cx="104714" cy="101395"/>
            </a:xfrm>
            <a:custGeom>
              <a:avLst/>
              <a:gdLst/>
              <a:ahLst/>
              <a:cxnLst/>
              <a:rect l="l" t="t" r="r" b="b"/>
              <a:pathLst>
                <a:path w="4858" h="4704" extrusionOk="0">
                  <a:moveTo>
                    <a:pt x="1192" y="0"/>
                  </a:moveTo>
                  <a:cubicBezTo>
                    <a:pt x="663" y="1526"/>
                    <a:pt x="287" y="3115"/>
                    <a:pt x="1" y="4704"/>
                  </a:cubicBezTo>
                  <a:cubicBezTo>
                    <a:pt x="1637" y="4682"/>
                    <a:pt x="4857" y="4439"/>
                    <a:pt x="4857" y="3136"/>
                  </a:cubicBezTo>
                  <a:cubicBezTo>
                    <a:pt x="4857" y="1854"/>
                    <a:pt x="2474" y="578"/>
                    <a:pt x="1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31"/>
          <p:cNvSpPr txBox="1">
            <a:spLocks noGrp="1"/>
          </p:cNvSpPr>
          <p:nvPr>
            <p:ph type="title"/>
          </p:nvPr>
        </p:nvSpPr>
        <p:spPr>
          <a:xfrm>
            <a:off x="1329220" y="203081"/>
            <a:ext cx="70971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General Information About Site</a:t>
            </a:r>
            <a:endParaRPr dirty="0"/>
          </a:p>
        </p:txBody>
      </p:sp>
      <p:sp>
        <p:nvSpPr>
          <p:cNvPr id="725" name="Google Shape;725;p31"/>
          <p:cNvSpPr/>
          <p:nvPr/>
        </p:nvSpPr>
        <p:spPr>
          <a:xfrm>
            <a:off x="2105930" y="4866986"/>
            <a:ext cx="3044743" cy="146165"/>
          </a:xfrm>
          <a:custGeom>
            <a:avLst/>
            <a:gdLst/>
            <a:ahLst/>
            <a:cxnLst/>
            <a:rect l="l" t="t" r="r" b="b"/>
            <a:pathLst>
              <a:path w="36476" h="2273" extrusionOk="0">
                <a:moveTo>
                  <a:pt x="18246" y="1"/>
                </a:moveTo>
                <a:cubicBezTo>
                  <a:pt x="8162" y="1"/>
                  <a:pt x="0" y="504"/>
                  <a:pt x="0" y="1123"/>
                </a:cubicBezTo>
                <a:cubicBezTo>
                  <a:pt x="0" y="1764"/>
                  <a:pt x="8162" y="2273"/>
                  <a:pt x="18246" y="2273"/>
                </a:cubicBezTo>
                <a:cubicBezTo>
                  <a:pt x="28309" y="2273"/>
                  <a:pt x="36476" y="1764"/>
                  <a:pt x="36476" y="1123"/>
                </a:cubicBezTo>
                <a:cubicBezTo>
                  <a:pt x="36476" y="504"/>
                  <a:pt x="28309" y="1"/>
                  <a:pt x="182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6" name="Google Shape;726;p31"/>
          <p:cNvGrpSpPr/>
          <p:nvPr/>
        </p:nvGrpSpPr>
        <p:grpSpPr>
          <a:xfrm>
            <a:off x="908258" y="3757500"/>
            <a:ext cx="3148300" cy="1263895"/>
            <a:chOff x="6676775" y="1493468"/>
            <a:chExt cx="1935510" cy="777064"/>
          </a:xfrm>
        </p:grpSpPr>
        <p:sp>
          <p:nvSpPr>
            <p:cNvPr id="727" name="Google Shape;727;p31"/>
            <p:cNvSpPr/>
            <p:nvPr/>
          </p:nvSpPr>
          <p:spPr>
            <a:xfrm>
              <a:off x="6676775" y="1496292"/>
              <a:ext cx="1935510" cy="621948"/>
            </a:xfrm>
            <a:custGeom>
              <a:avLst/>
              <a:gdLst/>
              <a:ahLst/>
              <a:cxnLst/>
              <a:rect l="l" t="t" r="r" b="b"/>
              <a:pathLst>
                <a:path w="89794" h="28854" extrusionOk="0">
                  <a:moveTo>
                    <a:pt x="35306" y="0"/>
                  </a:moveTo>
                  <a:cubicBezTo>
                    <a:pt x="27062" y="0"/>
                    <a:pt x="16779" y="217"/>
                    <a:pt x="15561" y="217"/>
                  </a:cubicBezTo>
                  <a:cubicBezTo>
                    <a:pt x="13728" y="217"/>
                    <a:pt x="8565" y="1319"/>
                    <a:pt x="5387" y="5624"/>
                  </a:cubicBezTo>
                  <a:cubicBezTo>
                    <a:pt x="2188" y="9904"/>
                    <a:pt x="705" y="15661"/>
                    <a:pt x="467" y="21201"/>
                  </a:cubicBezTo>
                  <a:cubicBezTo>
                    <a:pt x="398" y="22594"/>
                    <a:pt x="91" y="23981"/>
                    <a:pt x="43" y="25395"/>
                  </a:cubicBezTo>
                  <a:cubicBezTo>
                    <a:pt x="0" y="27445"/>
                    <a:pt x="154" y="28748"/>
                    <a:pt x="2474" y="28748"/>
                  </a:cubicBezTo>
                  <a:cubicBezTo>
                    <a:pt x="19040" y="28748"/>
                    <a:pt x="35606" y="28853"/>
                    <a:pt x="52172" y="28853"/>
                  </a:cubicBezTo>
                  <a:cubicBezTo>
                    <a:pt x="55599" y="28853"/>
                    <a:pt x="59027" y="28849"/>
                    <a:pt x="62454" y="28838"/>
                  </a:cubicBezTo>
                  <a:cubicBezTo>
                    <a:pt x="66712" y="28817"/>
                    <a:pt x="70949" y="28796"/>
                    <a:pt x="75186" y="28769"/>
                  </a:cubicBezTo>
                  <a:cubicBezTo>
                    <a:pt x="77570" y="28748"/>
                    <a:pt x="79953" y="28727"/>
                    <a:pt x="82315" y="28684"/>
                  </a:cubicBezTo>
                  <a:cubicBezTo>
                    <a:pt x="82665" y="28684"/>
                    <a:pt x="83062" y="28706"/>
                    <a:pt x="83486" y="28727"/>
                  </a:cubicBezTo>
                  <a:cubicBezTo>
                    <a:pt x="83853" y="28748"/>
                    <a:pt x="84234" y="28768"/>
                    <a:pt x="84612" y="28768"/>
                  </a:cubicBezTo>
                  <a:cubicBezTo>
                    <a:pt x="85821" y="28768"/>
                    <a:pt x="87011" y="28565"/>
                    <a:pt x="87696" y="27556"/>
                  </a:cubicBezTo>
                  <a:cubicBezTo>
                    <a:pt x="88051" y="27027"/>
                    <a:pt x="88358" y="26322"/>
                    <a:pt x="88602" y="25549"/>
                  </a:cubicBezTo>
                  <a:cubicBezTo>
                    <a:pt x="89794" y="21842"/>
                    <a:pt x="89661" y="15995"/>
                    <a:pt x="86351" y="14559"/>
                  </a:cubicBezTo>
                  <a:cubicBezTo>
                    <a:pt x="82050" y="12727"/>
                    <a:pt x="70023" y="11625"/>
                    <a:pt x="68810" y="11493"/>
                  </a:cubicBezTo>
                  <a:cubicBezTo>
                    <a:pt x="67570" y="11381"/>
                    <a:pt x="63889" y="10523"/>
                    <a:pt x="60950" y="8315"/>
                  </a:cubicBezTo>
                  <a:cubicBezTo>
                    <a:pt x="57995" y="6106"/>
                    <a:pt x="49918" y="699"/>
                    <a:pt x="44754" y="217"/>
                  </a:cubicBezTo>
                  <a:cubicBezTo>
                    <a:pt x="43040" y="55"/>
                    <a:pt x="39428" y="0"/>
                    <a:pt x="353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6677680" y="1918540"/>
              <a:ext cx="1901841" cy="199686"/>
            </a:xfrm>
            <a:custGeom>
              <a:avLst/>
              <a:gdLst/>
              <a:ahLst/>
              <a:cxnLst/>
              <a:rect l="l" t="t" r="r" b="b"/>
              <a:pathLst>
                <a:path w="88232" h="9264" extrusionOk="0">
                  <a:moveTo>
                    <a:pt x="16049" y="1"/>
                  </a:moveTo>
                  <a:cubicBezTo>
                    <a:pt x="11965" y="1"/>
                    <a:pt x="8523" y="2892"/>
                    <a:pt x="7506" y="6865"/>
                  </a:cubicBezTo>
                  <a:lnTo>
                    <a:pt x="1" y="6865"/>
                  </a:lnTo>
                  <a:cubicBezTo>
                    <a:pt x="91" y="8300"/>
                    <a:pt x="530" y="9158"/>
                    <a:pt x="2432" y="9158"/>
                  </a:cubicBezTo>
                  <a:cubicBezTo>
                    <a:pt x="18998" y="9158"/>
                    <a:pt x="35564" y="9263"/>
                    <a:pt x="52130" y="9263"/>
                  </a:cubicBezTo>
                  <a:cubicBezTo>
                    <a:pt x="55557" y="9263"/>
                    <a:pt x="58985" y="9259"/>
                    <a:pt x="62412" y="9248"/>
                  </a:cubicBezTo>
                  <a:cubicBezTo>
                    <a:pt x="66670" y="9227"/>
                    <a:pt x="70907" y="9206"/>
                    <a:pt x="75144" y="9179"/>
                  </a:cubicBezTo>
                  <a:cubicBezTo>
                    <a:pt x="77528" y="9158"/>
                    <a:pt x="79911" y="9137"/>
                    <a:pt x="82273" y="9094"/>
                  </a:cubicBezTo>
                  <a:cubicBezTo>
                    <a:pt x="82305" y="9094"/>
                    <a:pt x="82338" y="9094"/>
                    <a:pt x="82371" y="9094"/>
                  </a:cubicBezTo>
                  <a:cubicBezTo>
                    <a:pt x="83036" y="9094"/>
                    <a:pt x="83812" y="9172"/>
                    <a:pt x="84578" y="9172"/>
                  </a:cubicBezTo>
                  <a:cubicBezTo>
                    <a:pt x="85792" y="9172"/>
                    <a:pt x="86979" y="8976"/>
                    <a:pt x="87654" y="7966"/>
                  </a:cubicBezTo>
                  <a:cubicBezTo>
                    <a:pt x="87855" y="7638"/>
                    <a:pt x="88051" y="7262"/>
                    <a:pt x="88232" y="6865"/>
                  </a:cubicBezTo>
                  <a:lnTo>
                    <a:pt x="83486" y="6865"/>
                  </a:lnTo>
                  <a:cubicBezTo>
                    <a:pt x="82469" y="2892"/>
                    <a:pt x="79027" y="1"/>
                    <a:pt x="74922" y="1"/>
                  </a:cubicBezTo>
                  <a:cubicBezTo>
                    <a:pt x="70839" y="1"/>
                    <a:pt x="67396" y="2892"/>
                    <a:pt x="66384" y="6865"/>
                  </a:cubicBezTo>
                  <a:lnTo>
                    <a:pt x="24607" y="6865"/>
                  </a:lnTo>
                  <a:cubicBezTo>
                    <a:pt x="23596" y="2892"/>
                    <a:pt x="20153" y="1"/>
                    <a:pt x="16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8134669" y="1954277"/>
              <a:ext cx="316363" cy="316255"/>
            </a:xfrm>
            <a:custGeom>
              <a:avLst/>
              <a:gdLst/>
              <a:ahLst/>
              <a:cxnLst/>
              <a:rect l="l" t="t" r="r" b="b"/>
              <a:pathLst>
                <a:path w="14677" h="14672" extrusionOk="0">
                  <a:moveTo>
                    <a:pt x="7325" y="0"/>
                  </a:moveTo>
                  <a:cubicBezTo>
                    <a:pt x="3289" y="0"/>
                    <a:pt x="0" y="3284"/>
                    <a:pt x="0" y="7325"/>
                  </a:cubicBezTo>
                  <a:cubicBezTo>
                    <a:pt x="0" y="11387"/>
                    <a:pt x="3289" y="14671"/>
                    <a:pt x="7325" y="14671"/>
                  </a:cubicBezTo>
                  <a:cubicBezTo>
                    <a:pt x="11387" y="14671"/>
                    <a:pt x="14676" y="11387"/>
                    <a:pt x="14676" y="7325"/>
                  </a:cubicBezTo>
                  <a:cubicBezTo>
                    <a:pt x="14676" y="3284"/>
                    <a:pt x="11387" y="0"/>
                    <a:pt x="7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8204525" y="2024135"/>
              <a:ext cx="176514" cy="176514"/>
            </a:xfrm>
            <a:custGeom>
              <a:avLst/>
              <a:gdLst/>
              <a:ahLst/>
              <a:cxnLst/>
              <a:rect l="l" t="t" r="r" b="b"/>
              <a:pathLst>
                <a:path w="8189" h="8189" extrusionOk="0">
                  <a:moveTo>
                    <a:pt x="4084" y="1"/>
                  </a:moveTo>
                  <a:cubicBezTo>
                    <a:pt x="1833" y="1"/>
                    <a:pt x="1" y="1833"/>
                    <a:pt x="1" y="4084"/>
                  </a:cubicBezTo>
                  <a:cubicBezTo>
                    <a:pt x="1" y="6356"/>
                    <a:pt x="1833" y="8189"/>
                    <a:pt x="4084" y="8189"/>
                  </a:cubicBezTo>
                  <a:cubicBezTo>
                    <a:pt x="6356" y="8189"/>
                    <a:pt x="8189" y="6356"/>
                    <a:pt x="8189" y="4084"/>
                  </a:cubicBezTo>
                  <a:cubicBezTo>
                    <a:pt x="8189" y="1833"/>
                    <a:pt x="6356" y="1"/>
                    <a:pt x="4084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8264467" y="2084077"/>
              <a:ext cx="56172" cy="56172"/>
            </a:xfrm>
            <a:custGeom>
              <a:avLst/>
              <a:gdLst/>
              <a:ahLst/>
              <a:cxnLst/>
              <a:rect l="l" t="t" r="r" b="b"/>
              <a:pathLst>
                <a:path w="2606" h="2606" extrusionOk="0">
                  <a:moveTo>
                    <a:pt x="1303" y="0"/>
                  </a:moveTo>
                  <a:cubicBezTo>
                    <a:pt x="599" y="0"/>
                    <a:pt x="0" y="599"/>
                    <a:pt x="0" y="1303"/>
                  </a:cubicBezTo>
                  <a:cubicBezTo>
                    <a:pt x="0" y="2029"/>
                    <a:pt x="599" y="2606"/>
                    <a:pt x="1303" y="2606"/>
                  </a:cubicBezTo>
                  <a:cubicBezTo>
                    <a:pt x="2034" y="2606"/>
                    <a:pt x="2606" y="2029"/>
                    <a:pt x="2606" y="1303"/>
                  </a:cubicBezTo>
                  <a:cubicBezTo>
                    <a:pt x="2606" y="599"/>
                    <a:pt x="2034" y="0"/>
                    <a:pt x="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1"/>
            <p:cNvSpPr/>
            <p:nvPr/>
          </p:nvSpPr>
          <p:spPr>
            <a:xfrm>
              <a:off x="6865588" y="1954277"/>
              <a:ext cx="316363" cy="316255"/>
            </a:xfrm>
            <a:custGeom>
              <a:avLst/>
              <a:gdLst/>
              <a:ahLst/>
              <a:cxnLst/>
              <a:rect l="l" t="t" r="r" b="b"/>
              <a:pathLst>
                <a:path w="14677" h="14672" extrusionOk="0">
                  <a:moveTo>
                    <a:pt x="7331" y="0"/>
                  </a:moveTo>
                  <a:cubicBezTo>
                    <a:pt x="3290" y="0"/>
                    <a:pt x="1" y="3284"/>
                    <a:pt x="1" y="7325"/>
                  </a:cubicBezTo>
                  <a:cubicBezTo>
                    <a:pt x="1" y="11387"/>
                    <a:pt x="3290" y="14671"/>
                    <a:pt x="7331" y="14671"/>
                  </a:cubicBezTo>
                  <a:cubicBezTo>
                    <a:pt x="11388" y="14671"/>
                    <a:pt x="14677" y="11387"/>
                    <a:pt x="14677" y="7325"/>
                  </a:cubicBezTo>
                  <a:cubicBezTo>
                    <a:pt x="14677" y="3284"/>
                    <a:pt x="11388" y="0"/>
                    <a:pt x="7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1"/>
            <p:cNvSpPr/>
            <p:nvPr/>
          </p:nvSpPr>
          <p:spPr>
            <a:xfrm>
              <a:off x="6935574" y="2024135"/>
              <a:ext cx="176514" cy="176514"/>
            </a:xfrm>
            <a:custGeom>
              <a:avLst/>
              <a:gdLst/>
              <a:ahLst/>
              <a:cxnLst/>
              <a:rect l="l" t="t" r="r" b="b"/>
              <a:pathLst>
                <a:path w="8189" h="8189" extrusionOk="0">
                  <a:moveTo>
                    <a:pt x="4084" y="1"/>
                  </a:moveTo>
                  <a:cubicBezTo>
                    <a:pt x="1833" y="1"/>
                    <a:pt x="0" y="1833"/>
                    <a:pt x="0" y="4084"/>
                  </a:cubicBezTo>
                  <a:cubicBezTo>
                    <a:pt x="0" y="6356"/>
                    <a:pt x="1833" y="8189"/>
                    <a:pt x="4084" y="8189"/>
                  </a:cubicBezTo>
                  <a:cubicBezTo>
                    <a:pt x="6356" y="8189"/>
                    <a:pt x="8188" y="6356"/>
                    <a:pt x="8188" y="4084"/>
                  </a:cubicBezTo>
                  <a:cubicBezTo>
                    <a:pt x="8188" y="1833"/>
                    <a:pt x="6356" y="1"/>
                    <a:pt x="4084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1"/>
            <p:cNvSpPr/>
            <p:nvPr/>
          </p:nvSpPr>
          <p:spPr>
            <a:xfrm>
              <a:off x="6995495" y="2084077"/>
              <a:ext cx="56086" cy="56172"/>
            </a:xfrm>
            <a:custGeom>
              <a:avLst/>
              <a:gdLst/>
              <a:ahLst/>
              <a:cxnLst/>
              <a:rect l="l" t="t" r="r" b="b"/>
              <a:pathLst>
                <a:path w="2602" h="2606" extrusionOk="0">
                  <a:moveTo>
                    <a:pt x="1304" y="0"/>
                  </a:moveTo>
                  <a:cubicBezTo>
                    <a:pt x="594" y="0"/>
                    <a:pt x="1" y="599"/>
                    <a:pt x="1" y="1303"/>
                  </a:cubicBezTo>
                  <a:cubicBezTo>
                    <a:pt x="1" y="2029"/>
                    <a:pt x="594" y="2606"/>
                    <a:pt x="1304" y="2606"/>
                  </a:cubicBezTo>
                  <a:cubicBezTo>
                    <a:pt x="2029" y="2606"/>
                    <a:pt x="2601" y="2029"/>
                    <a:pt x="2601" y="1303"/>
                  </a:cubicBezTo>
                  <a:cubicBezTo>
                    <a:pt x="2601" y="599"/>
                    <a:pt x="2029" y="0"/>
                    <a:pt x="1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7535337" y="1518083"/>
              <a:ext cx="484750" cy="239972"/>
            </a:xfrm>
            <a:custGeom>
              <a:avLst/>
              <a:gdLst/>
              <a:ahLst/>
              <a:cxnLst/>
              <a:rect l="l" t="t" r="r" b="b"/>
              <a:pathLst>
                <a:path w="22489" h="11133" extrusionOk="0">
                  <a:moveTo>
                    <a:pt x="1185" y="0"/>
                  </a:moveTo>
                  <a:cubicBezTo>
                    <a:pt x="1044" y="0"/>
                    <a:pt x="906" y="11"/>
                    <a:pt x="774" y="43"/>
                  </a:cubicBezTo>
                  <a:cubicBezTo>
                    <a:pt x="1" y="196"/>
                    <a:pt x="1" y="1256"/>
                    <a:pt x="64" y="1854"/>
                  </a:cubicBezTo>
                  <a:cubicBezTo>
                    <a:pt x="266" y="4301"/>
                    <a:pt x="462" y="6753"/>
                    <a:pt x="1150" y="9136"/>
                  </a:cubicBezTo>
                  <a:cubicBezTo>
                    <a:pt x="1235" y="9422"/>
                    <a:pt x="1346" y="9730"/>
                    <a:pt x="1547" y="9952"/>
                  </a:cubicBezTo>
                  <a:cubicBezTo>
                    <a:pt x="1897" y="10349"/>
                    <a:pt x="2739" y="10280"/>
                    <a:pt x="3242" y="10349"/>
                  </a:cubicBezTo>
                  <a:cubicBezTo>
                    <a:pt x="3952" y="10439"/>
                    <a:pt x="4656" y="10482"/>
                    <a:pt x="5387" y="10545"/>
                  </a:cubicBezTo>
                  <a:cubicBezTo>
                    <a:pt x="7924" y="10746"/>
                    <a:pt x="10461" y="10879"/>
                    <a:pt x="12998" y="10969"/>
                  </a:cubicBezTo>
                  <a:cubicBezTo>
                    <a:pt x="14927" y="11023"/>
                    <a:pt x="16841" y="11081"/>
                    <a:pt x="18766" y="11081"/>
                  </a:cubicBezTo>
                  <a:cubicBezTo>
                    <a:pt x="19108" y="11081"/>
                    <a:pt x="19450" y="11079"/>
                    <a:pt x="19793" y="11075"/>
                  </a:cubicBezTo>
                  <a:cubicBezTo>
                    <a:pt x="19809" y="11074"/>
                    <a:pt x="19827" y="11074"/>
                    <a:pt x="19845" y="11074"/>
                  </a:cubicBezTo>
                  <a:cubicBezTo>
                    <a:pt x="20113" y="11074"/>
                    <a:pt x="20595" y="11133"/>
                    <a:pt x="21072" y="11133"/>
                  </a:cubicBezTo>
                  <a:cubicBezTo>
                    <a:pt x="21724" y="11133"/>
                    <a:pt x="22367" y="11023"/>
                    <a:pt x="22441" y="10503"/>
                  </a:cubicBezTo>
                  <a:cubicBezTo>
                    <a:pt x="22489" y="10175"/>
                    <a:pt x="22203" y="9910"/>
                    <a:pt x="21938" y="9687"/>
                  </a:cubicBezTo>
                  <a:cubicBezTo>
                    <a:pt x="21165" y="9089"/>
                    <a:pt x="20413" y="8496"/>
                    <a:pt x="19618" y="7924"/>
                  </a:cubicBezTo>
                  <a:cubicBezTo>
                    <a:pt x="14566" y="4190"/>
                    <a:pt x="8803" y="1102"/>
                    <a:pt x="2517" y="154"/>
                  </a:cubicBezTo>
                  <a:cubicBezTo>
                    <a:pt x="2209" y="112"/>
                    <a:pt x="1897" y="64"/>
                    <a:pt x="1611" y="22"/>
                  </a:cubicBezTo>
                  <a:cubicBezTo>
                    <a:pt x="1468" y="11"/>
                    <a:pt x="1325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7055436" y="1517480"/>
              <a:ext cx="461342" cy="219926"/>
            </a:xfrm>
            <a:custGeom>
              <a:avLst/>
              <a:gdLst/>
              <a:ahLst/>
              <a:cxnLst/>
              <a:rect l="l" t="t" r="r" b="b"/>
              <a:pathLst>
                <a:path w="21403" h="10203" extrusionOk="0">
                  <a:moveTo>
                    <a:pt x="18650" y="1"/>
                  </a:moveTo>
                  <a:cubicBezTo>
                    <a:pt x="18555" y="1"/>
                    <a:pt x="18457" y="3"/>
                    <a:pt x="18357" y="7"/>
                  </a:cubicBezTo>
                  <a:cubicBezTo>
                    <a:pt x="15206" y="140"/>
                    <a:pt x="12049" y="293"/>
                    <a:pt x="8871" y="447"/>
                  </a:cubicBezTo>
                  <a:cubicBezTo>
                    <a:pt x="7855" y="489"/>
                    <a:pt x="6705" y="537"/>
                    <a:pt x="5757" y="1040"/>
                  </a:cubicBezTo>
                  <a:cubicBezTo>
                    <a:pt x="5143" y="1374"/>
                    <a:pt x="4587" y="1882"/>
                    <a:pt x="4105" y="2391"/>
                  </a:cubicBezTo>
                  <a:cubicBezTo>
                    <a:pt x="2892" y="3646"/>
                    <a:pt x="1939" y="5192"/>
                    <a:pt x="1213" y="6760"/>
                  </a:cubicBezTo>
                  <a:cubicBezTo>
                    <a:pt x="991" y="7242"/>
                    <a:pt x="0" y="9096"/>
                    <a:pt x="482" y="9625"/>
                  </a:cubicBezTo>
                  <a:cubicBezTo>
                    <a:pt x="860" y="10014"/>
                    <a:pt x="6898" y="10203"/>
                    <a:pt x="12354" y="10203"/>
                  </a:cubicBezTo>
                  <a:cubicBezTo>
                    <a:pt x="16846" y="10203"/>
                    <a:pt x="20944" y="10075"/>
                    <a:pt x="21164" y="9826"/>
                  </a:cubicBezTo>
                  <a:cubicBezTo>
                    <a:pt x="21207" y="9805"/>
                    <a:pt x="21207" y="9758"/>
                    <a:pt x="21228" y="9715"/>
                  </a:cubicBezTo>
                  <a:cubicBezTo>
                    <a:pt x="21402" y="9276"/>
                    <a:pt x="21318" y="8656"/>
                    <a:pt x="21297" y="8190"/>
                  </a:cubicBezTo>
                  <a:cubicBezTo>
                    <a:pt x="21249" y="7374"/>
                    <a:pt x="21185" y="6537"/>
                    <a:pt x="21095" y="5722"/>
                  </a:cubicBezTo>
                  <a:cubicBezTo>
                    <a:pt x="21032" y="4880"/>
                    <a:pt x="20921" y="4064"/>
                    <a:pt x="20830" y="3227"/>
                  </a:cubicBezTo>
                  <a:cubicBezTo>
                    <a:pt x="20767" y="2740"/>
                    <a:pt x="20788" y="2057"/>
                    <a:pt x="20656" y="1437"/>
                  </a:cubicBezTo>
                  <a:cubicBezTo>
                    <a:pt x="20433" y="268"/>
                    <a:pt x="19689" y="1"/>
                    <a:pt x="18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7506993" y="1493468"/>
              <a:ext cx="62165" cy="627725"/>
            </a:xfrm>
            <a:custGeom>
              <a:avLst/>
              <a:gdLst/>
              <a:ahLst/>
              <a:cxnLst/>
              <a:rect l="l" t="t" r="r" b="b"/>
              <a:pathLst>
                <a:path w="2884" h="29122" extrusionOk="0">
                  <a:moveTo>
                    <a:pt x="169" y="1"/>
                  </a:moveTo>
                  <a:cubicBezTo>
                    <a:pt x="87" y="1"/>
                    <a:pt x="0" y="65"/>
                    <a:pt x="13" y="168"/>
                  </a:cubicBezTo>
                  <a:cubicBezTo>
                    <a:pt x="188" y="1254"/>
                    <a:pt x="368" y="2355"/>
                    <a:pt x="521" y="3436"/>
                  </a:cubicBezTo>
                  <a:cubicBezTo>
                    <a:pt x="1183" y="7784"/>
                    <a:pt x="1824" y="12153"/>
                    <a:pt x="2243" y="16544"/>
                  </a:cubicBezTo>
                  <a:cubicBezTo>
                    <a:pt x="2661" y="20670"/>
                    <a:pt x="2682" y="24864"/>
                    <a:pt x="2486" y="28990"/>
                  </a:cubicBezTo>
                  <a:cubicBezTo>
                    <a:pt x="2486" y="29078"/>
                    <a:pt x="2558" y="29121"/>
                    <a:pt x="2629" y="29121"/>
                  </a:cubicBezTo>
                  <a:cubicBezTo>
                    <a:pt x="2701" y="29121"/>
                    <a:pt x="2772" y="29078"/>
                    <a:pt x="2772" y="28990"/>
                  </a:cubicBezTo>
                  <a:cubicBezTo>
                    <a:pt x="2883" y="26850"/>
                    <a:pt x="2883" y="24711"/>
                    <a:pt x="2836" y="22571"/>
                  </a:cubicBezTo>
                  <a:cubicBezTo>
                    <a:pt x="2772" y="17958"/>
                    <a:pt x="2221" y="13409"/>
                    <a:pt x="1581" y="8864"/>
                  </a:cubicBezTo>
                  <a:cubicBezTo>
                    <a:pt x="1183" y="5930"/>
                    <a:pt x="765" y="3017"/>
                    <a:pt x="299" y="104"/>
                  </a:cubicBezTo>
                  <a:cubicBezTo>
                    <a:pt x="281" y="32"/>
                    <a:pt x="226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8014570" y="1741644"/>
              <a:ext cx="64406" cy="379540"/>
            </a:xfrm>
            <a:custGeom>
              <a:avLst/>
              <a:gdLst/>
              <a:ahLst/>
              <a:cxnLst/>
              <a:rect l="l" t="t" r="r" b="b"/>
              <a:pathLst>
                <a:path w="2988" h="17608" extrusionOk="0">
                  <a:moveTo>
                    <a:pt x="197" y="1"/>
                  </a:moveTo>
                  <a:cubicBezTo>
                    <a:pt x="96" y="1"/>
                    <a:pt x="0" y="107"/>
                    <a:pt x="75" y="200"/>
                  </a:cubicBezTo>
                  <a:cubicBezTo>
                    <a:pt x="1754" y="2514"/>
                    <a:pt x="2394" y="5364"/>
                    <a:pt x="2527" y="8165"/>
                  </a:cubicBezTo>
                  <a:cubicBezTo>
                    <a:pt x="2659" y="11295"/>
                    <a:pt x="1955" y="14367"/>
                    <a:pt x="1621" y="17476"/>
                  </a:cubicBezTo>
                  <a:cubicBezTo>
                    <a:pt x="1611" y="17564"/>
                    <a:pt x="1677" y="17607"/>
                    <a:pt x="1748" y="17607"/>
                  </a:cubicBezTo>
                  <a:cubicBezTo>
                    <a:pt x="1820" y="17607"/>
                    <a:pt x="1897" y="17564"/>
                    <a:pt x="1907" y="17476"/>
                  </a:cubicBezTo>
                  <a:cubicBezTo>
                    <a:pt x="2241" y="14256"/>
                    <a:pt x="2988" y="11099"/>
                    <a:pt x="2792" y="7853"/>
                  </a:cubicBezTo>
                  <a:cubicBezTo>
                    <a:pt x="2638" y="5099"/>
                    <a:pt x="1976" y="2318"/>
                    <a:pt x="318" y="67"/>
                  </a:cubicBezTo>
                  <a:cubicBezTo>
                    <a:pt x="285" y="20"/>
                    <a:pt x="24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1"/>
            <p:cNvSpPr/>
            <p:nvPr/>
          </p:nvSpPr>
          <p:spPr>
            <a:xfrm>
              <a:off x="7050630" y="1722202"/>
              <a:ext cx="215572" cy="398983"/>
            </a:xfrm>
            <a:custGeom>
              <a:avLst/>
              <a:gdLst/>
              <a:ahLst/>
              <a:cxnLst/>
              <a:rect l="l" t="t" r="r" b="b"/>
              <a:pathLst>
                <a:path w="10001" h="18510" extrusionOk="0">
                  <a:moveTo>
                    <a:pt x="706" y="0"/>
                  </a:moveTo>
                  <a:cubicBezTo>
                    <a:pt x="664" y="0"/>
                    <a:pt x="624" y="19"/>
                    <a:pt x="599" y="64"/>
                  </a:cubicBezTo>
                  <a:cubicBezTo>
                    <a:pt x="1" y="943"/>
                    <a:pt x="202" y="2203"/>
                    <a:pt x="705" y="3088"/>
                  </a:cubicBezTo>
                  <a:cubicBezTo>
                    <a:pt x="1457" y="4412"/>
                    <a:pt x="2824" y="5423"/>
                    <a:pt x="3952" y="6440"/>
                  </a:cubicBezTo>
                  <a:cubicBezTo>
                    <a:pt x="5255" y="7632"/>
                    <a:pt x="6558" y="8824"/>
                    <a:pt x="7569" y="10259"/>
                  </a:cubicBezTo>
                  <a:cubicBezTo>
                    <a:pt x="8676" y="11827"/>
                    <a:pt x="9094" y="13611"/>
                    <a:pt x="9402" y="15465"/>
                  </a:cubicBezTo>
                  <a:cubicBezTo>
                    <a:pt x="9576" y="16434"/>
                    <a:pt x="9709" y="17409"/>
                    <a:pt x="9709" y="18378"/>
                  </a:cubicBezTo>
                  <a:cubicBezTo>
                    <a:pt x="9709" y="18466"/>
                    <a:pt x="9782" y="18509"/>
                    <a:pt x="9855" y="18509"/>
                  </a:cubicBezTo>
                  <a:cubicBezTo>
                    <a:pt x="9927" y="18509"/>
                    <a:pt x="10000" y="18466"/>
                    <a:pt x="10000" y="18378"/>
                  </a:cubicBezTo>
                  <a:cubicBezTo>
                    <a:pt x="10000" y="17277"/>
                    <a:pt x="9820" y="16170"/>
                    <a:pt x="9624" y="15110"/>
                  </a:cubicBezTo>
                  <a:cubicBezTo>
                    <a:pt x="9312" y="13368"/>
                    <a:pt x="8893" y="11694"/>
                    <a:pt x="7882" y="10238"/>
                  </a:cubicBezTo>
                  <a:cubicBezTo>
                    <a:pt x="6928" y="8866"/>
                    <a:pt x="5715" y="7696"/>
                    <a:pt x="4503" y="6573"/>
                  </a:cubicBezTo>
                  <a:cubicBezTo>
                    <a:pt x="3353" y="5514"/>
                    <a:pt x="1966" y="4497"/>
                    <a:pt x="1102" y="3194"/>
                  </a:cubicBezTo>
                  <a:cubicBezTo>
                    <a:pt x="552" y="2357"/>
                    <a:pt x="223" y="1102"/>
                    <a:pt x="838" y="217"/>
                  </a:cubicBezTo>
                  <a:cubicBezTo>
                    <a:pt x="916" y="109"/>
                    <a:pt x="807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1"/>
            <p:cNvSpPr/>
            <p:nvPr/>
          </p:nvSpPr>
          <p:spPr>
            <a:xfrm>
              <a:off x="7602349" y="1792965"/>
              <a:ext cx="69084" cy="29487"/>
            </a:xfrm>
            <a:custGeom>
              <a:avLst/>
              <a:gdLst/>
              <a:ahLst/>
              <a:cxnLst/>
              <a:rect l="l" t="t" r="r" b="b"/>
              <a:pathLst>
                <a:path w="3205" h="1368" extrusionOk="0">
                  <a:moveTo>
                    <a:pt x="1590" y="1"/>
                  </a:moveTo>
                  <a:cubicBezTo>
                    <a:pt x="710" y="1"/>
                    <a:pt x="1" y="308"/>
                    <a:pt x="1" y="684"/>
                  </a:cubicBezTo>
                  <a:cubicBezTo>
                    <a:pt x="1" y="1060"/>
                    <a:pt x="710" y="1367"/>
                    <a:pt x="1590" y="1367"/>
                  </a:cubicBezTo>
                  <a:cubicBezTo>
                    <a:pt x="2495" y="1367"/>
                    <a:pt x="3205" y="1060"/>
                    <a:pt x="3205" y="684"/>
                  </a:cubicBezTo>
                  <a:cubicBezTo>
                    <a:pt x="3205" y="308"/>
                    <a:pt x="2495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1"/>
            <p:cNvSpPr/>
            <p:nvPr/>
          </p:nvSpPr>
          <p:spPr>
            <a:xfrm>
              <a:off x="7167647" y="1792965"/>
              <a:ext cx="68976" cy="29487"/>
            </a:xfrm>
            <a:custGeom>
              <a:avLst/>
              <a:gdLst/>
              <a:ahLst/>
              <a:cxnLst/>
              <a:rect l="l" t="t" r="r" b="b"/>
              <a:pathLst>
                <a:path w="3200" h="1368" extrusionOk="0">
                  <a:moveTo>
                    <a:pt x="1589" y="1"/>
                  </a:moveTo>
                  <a:cubicBezTo>
                    <a:pt x="705" y="1"/>
                    <a:pt x="0" y="308"/>
                    <a:pt x="0" y="684"/>
                  </a:cubicBezTo>
                  <a:cubicBezTo>
                    <a:pt x="0" y="1060"/>
                    <a:pt x="705" y="1367"/>
                    <a:pt x="1589" y="1367"/>
                  </a:cubicBezTo>
                  <a:cubicBezTo>
                    <a:pt x="2495" y="1367"/>
                    <a:pt x="3199" y="1060"/>
                    <a:pt x="3199" y="684"/>
                  </a:cubicBezTo>
                  <a:cubicBezTo>
                    <a:pt x="3199" y="308"/>
                    <a:pt x="2495" y="1"/>
                    <a:pt x="1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6741954" y="1535176"/>
              <a:ext cx="344902" cy="173647"/>
            </a:xfrm>
            <a:custGeom>
              <a:avLst/>
              <a:gdLst/>
              <a:ahLst/>
              <a:cxnLst/>
              <a:rect l="l" t="t" r="r" b="b"/>
              <a:pathLst>
                <a:path w="16001" h="8056" extrusionOk="0">
                  <a:moveTo>
                    <a:pt x="12334" y="0"/>
                  </a:moveTo>
                  <a:cubicBezTo>
                    <a:pt x="10473" y="0"/>
                    <a:pt x="8158" y="129"/>
                    <a:pt x="6446" y="245"/>
                  </a:cubicBezTo>
                  <a:cubicBezTo>
                    <a:pt x="4990" y="1061"/>
                    <a:pt x="3533" y="2205"/>
                    <a:pt x="2363" y="3820"/>
                  </a:cubicBezTo>
                  <a:cubicBezTo>
                    <a:pt x="1436" y="5054"/>
                    <a:pt x="663" y="6421"/>
                    <a:pt x="1" y="7877"/>
                  </a:cubicBezTo>
                  <a:cubicBezTo>
                    <a:pt x="1055" y="7970"/>
                    <a:pt x="2400" y="8055"/>
                    <a:pt x="3797" y="8055"/>
                  </a:cubicBezTo>
                  <a:cubicBezTo>
                    <a:pt x="4708" y="8055"/>
                    <a:pt x="5642" y="8019"/>
                    <a:pt x="6531" y="7925"/>
                  </a:cubicBezTo>
                  <a:cubicBezTo>
                    <a:pt x="10418" y="7459"/>
                    <a:pt x="16001" y="1347"/>
                    <a:pt x="15492" y="420"/>
                  </a:cubicBezTo>
                  <a:cubicBezTo>
                    <a:pt x="15334" y="106"/>
                    <a:pt x="14020" y="0"/>
                    <a:pt x="12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8536156" y="1809648"/>
              <a:ext cx="35178" cy="27073"/>
            </a:xfrm>
            <a:custGeom>
              <a:avLst/>
              <a:gdLst/>
              <a:ahLst/>
              <a:cxnLst/>
              <a:rect l="l" t="t" r="r" b="b"/>
              <a:pathLst>
                <a:path w="1632" h="1256" extrusionOk="0">
                  <a:moveTo>
                    <a:pt x="1631" y="1255"/>
                  </a:moveTo>
                  <a:lnTo>
                    <a:pt x="1631" y="1255"/>
                  </a:lnTo>
                  <a:lnTo>
                    <a:pt x="1631" y="1255"/>
                  </a:lnTo>
                  <a:close/>
                  <a:moveTo>
                    <a:pt x="1631" y="1255"/>
                  </a:moveTo>
                  <a:lnTo>
                    <a:pt x="1631" y="1255"/>
                  </a:lnTo>
                  <a:lnTo>
                    <a:pt x="1631" y="1255"/>
                  </a:lnTo>
                  <a:close/>
                  <a:moveTo>
                    <a:pt x="1610" y="1255"/>
                  </a:moveTo>
                  <a:lnTo>
                    <a:pt x="1610" y="1255"/>
                  </a:lnTo>
                  <a:lnTo>
                    <a:pt x="1610" y="1255"/>
                  </a:lnTo>
                  <a:close/>
                  <a:moveTo>
                    <a:pt x="1610" y="1234"/>
                  </a:moveTo>
                  <a:lnTo>
                    <a:pt x="1610" y="1234"/>
                  </a:lnTo>
                  <a:lnTo>
                    <a:pt x="1610" y="1234"/>
                  </a:lnTo>
                  <a:close/>
                  <a:moveTo>
                    <a:pt x="1610" y="1234"/>
                  </a:moveTo>
                  <a:lnTo>
                    <a:pt x="1610" y="1234"/>
                  </a:lnTo>
                  <a:lnTo>
                    <a:pt x="1610" y="1234"/>
                  </a:lnTo>
                  <a:close/>
                  <a:moveTo>
                    <a:pt x="1589" y="1213"/>
                  </a:moveTo>
                  <a:cubicBezTo>
                    <a:pt x="1589" y="1213"/>
                    <a:pt x="1589" y="1234"/>
                    <a:pt x="1610" y="1234"/>
                  </a:cubicBezTo>
                  <a:cubicBezTo>
                    <a:pt x="1589" y="1234"/>
                    <a:pt x="1589" y="1213"/>
                    <a:pt x="1589" y="1213"/>
                  </a:cubicBezTo>
                  <a:close/>
                  <a:moveTo>
                    <a:pt x="1589" y="1213"/>
                  </a:moveTo>
                  <a:lnTo>
                    <a:pt x="1589" y="1213"/>
                  </a:lnTo>
                  <a:lnTo>
                    <a:pt x="1589" y="1213"/>
                  </a:lnTo>
                  <a:close/>
                  <a:moveTo>
                    <a:pt x="1589" y="1213"/>
                  </a:moveTo>
                  <a:lnTo>
                    <a:pt x="1589" y="1213"/>
                  </a:lnTo>
                  <a:lnTo>
                    <a:pt x="1589" y="1213"/>
                  </a:lnTo>
                  <a:close/>
                  <a:moveTo>
                    <a:pt x="1589" y="1192"/>
                  </a:moveTo>
                  <a:lnTo>
                    <a:pt x="1589" y="1192"/>
                  </a:lnTo>
                  <a:lnTo>
                    <a:pt x="1589" y="1192"/>
                  </a:lnTo>
                  <a:close/>
                  <a:moveTo>
                    <a:pt x="1563" y="1192"/>
                  </a:moveTo>
                  <a:lnTo>
                    <a:pt x="1563" y="1192"/>
                  </a:lnTo>
                  <a:lnTo>
                    <a:pt x="1563" y="1192"/>
                  </a:lnTo>
                  <a:close/>
                  <a:moveTo>
                    <a:pt x="1563" y="1192"/>
                  </a:moveTo>
                  <a:lnTo>
                    <a:pt x="1563" y="1192"/>
                  </a:lnTo>
                  <a:lnTo>
                    <a:pt x="1563" y="1192"/>
                  </a:lnTo>
                  <a:close/>
                  <a:moveTo>
                    <a:pt x="1563" y="1171"/>
                  </a:moveTo>
                  <a:lnTo>
                    <a:pt x="1563" y="1171"/>
                  </a:lnTo>
                  <a:lnTo>
                    <a:pt x="1563" y="1171"/>
                  </a:lnTo>
                  <a:close/>
                  <a:moveTo>
                    <a:pt x="1541" y="1171"/>
                  </a:moveTo>
                  <a:lnTo>
                    <a:pt x="1563" y="1171"/>
                  </a:lnTo>
                  <a:lnTo>
                    <a:pt x="1541" y="1171"/>
                  </a:lnTo>
                  <a:close/>
                  <a:moveTo>
                    <a:pt x="1541" y="1149"/>
                  </a:moveTo>
                  <a:lnTo>
                    <a:pt x="1541" y="1171"/>
                  </a:lnTo>
                  <a:lnTo>
                    <a:pt x="1541" y="1149"/>
                  </a:lnTo>
                  <a:close/>
                  <a:moveTo>
                    <a:pt x="1541" y="1149"/>
                  </a:moveTo>
                  <a:lnTo>
                    <a:pt x="1541" y="1149"/>
                  </a:lnTo>
                  <a:lnTo>
                    <a:pt x="1541" y="1149"/>
                  </a:lnTo>
                  <a:close/>
                  <a:moveTo>
                    <a:pt x="1520" y="1149"/>
                  </a:moveTo>
                  <a:lnTo>
                    <a:pt x="1541" y="1149"/>
                  </a:lnTo>
                  <a:lnTo>
                    <a:pt x="1520" y="1149"/>
                  </a:lnTo>
                  <a:close/>
                  <a:moveTo>
                    <a:pt x="85" y="21"/>
                  </a:moveTo>
                  <a:lnTo>
                    <a:pt x="85" y="21"/>
                  </a:lnTo>
                  <a:cubicBezTo>
                    <a:pt x="662" y="286"/>
                    <a:pt x="1144" y="662"/>
                    <a:pt x="1520" y="1149"/>
                  </a:cubicBezTo>
                  <a:cubicBezTo>
                    <a:pt x="1144" y="662"/>
                    <a:pt x="662" y="286"/>
                    <a:pt x="85" y="21"/>
                  </a:cubicBezTo>
                  <a:lnTo>
                    <a:pt x="85" y="21"/>
                  </a:lnTo>
                  <a:close/>
                  <a:moveTo>
                    <a:pt x="64" y="21"/>
                  </a:moveTo>
                  <a:lnTo>
                    <a:pt x="64" y="21"/>
                  </a:lnTo>
                  <a:lnTo>
                    <a:pt x="64" y="21"/>
                  </a:lnTo>
                  <a:close/>
                  <a:moveTo>
                    <a:pt x="64" y="21"/>
                  </a:moveTo>
                  <a:lnTo>
                    <a:pt x="64" y="21"/>
                  </a:lnTo>
                  <a:lnTo>
                    <a:pt x="64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21" y="0"/>
                  </a:moveTo>
                  <a:lnTo>
                    <a:pt x="21" y="0"/>
                  </a:lnTo>
                  <a:lnTo>
                    <a:pt x="21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8403835" y="1777338"/>
              <a:ext cx="195137" cy="141228"/>
            </a:xfrm>
            <a:custGeom>
              <a:avLst/>
              <a:gdLst/>
              <a:ahLst/>
              <a:cxnLst/>
              <a:rect l="l" t="t" r="r" b="b"/>
              <a:pathLst>
                <a:path w="9053" h="6552" extrusionOk="0">
                  <a:moveTo>
                    <a:pt x="377" y="0"/>
                  </a:moveTo>
                  <a:cubicBezTo>
                    <a:pt x="112" y="503"/>
                    <a:pt x="1" y="1165"/>
                    <a:pt x="684" y="1875"/>
                  </a:cubicBezTo>
                  <a:cubicBezTo>
                    <a:pt x="2035" y="3310"/>
                    <a:pt x="5938" y="6552"/>
                    <a:pt x="7484" y="6552"/>
                  </a:cubicBezTo>
                  <a:lnTo>
                    <a:pt x="7659" y="6552"/>
                  </a:lnTo>
                  <a:cubicBezTo>
                    <a:pt x="8125" y="6440"/>
                    <a:pt x="8607" y="6308"/>
                    <a:pt x="9052" y="6176"/>
                  </a:cubicBezTo>
                  <a:cubicBezTo>
                    <a:pt x="8851" y="4852"/>
                    <a:pt x="8454" y="3660"/>
                    <a:pt x="7770" y="2754"/>
                  </a:cubicBezTo>
                  <a:lnTo>
                    <a:pt x="7749" y="2754"/>
                  </a:lnTo>
                  <a:lnTo>
                    <a:pt x="7749" y="2733"/>
                  </a:lnTo>
                  <a:cubicBezTo>
                    <a:pt x="7728" y="2733"/>
                    <a:pt x="7728" y="2712"/>
                    <a:pt x="7728" y="2712"/>
                  </a:cubicBezTo>
                  <a:lnTo>
                    <a:pt x="7728" y="2691"/>
                  </a:lnTo>
                  <a:lnTo>
                    <a:pt x="7702" y="2691"/>
                  </a:lnTo>
                  <a:lnTo>
                    <a:pt x="7702" y="2670"/>
                  </a:lnTo>
                  <a:lnTo>
                    <a:pt x="7680" y="2670"/>
                  </a:lnTo>
                  <a:lnTo>
                    <a:pt x="7680" y="2648"/>
                  </a:lnTo>
                  <a:lnTo>
                    <a:pt x="7659" y="2648"/>
                  </a:lnTo>
                  <a:cubicBezTo>
                    <a:pt x="7283" y="2161"/>
                    <a:pt x="6801" y="1785"/>
                    <a:pt x="6224" y="1520"/>
                  </a:cubicBezTo>
                  <a:lnTo>
                    <a:pt x="6182" y="1520"/>
                  </a:lnTo>
                  <a:cubicBezTo>
                    <a:pt x="6182" y="1499"/>
                    <a:pt x="6160" y="1499"/>
                    <a:pt x="6160" y="1499"/>
                  </a:cubicBezTo>
                  <a:lnTo>
                    <a:pt x="6139" y="1499"/>
                  </a:lnTo>
                  <a:cubicBezTo>
                    <a:pt x="4768" y="927"/>
                    <a:pt x="2670" y="419"/>
                    <a:pt x="377" y="0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6697208" y="1753930"/>
              <a:ext cx="104714" cy="101395"/>
            </a:xfrm>
            <a:custGeom>
              <a:avLst/>
              <a:gdLst/>
              <a:ahLst/>
              <a:cxnLst/>
              <a:rect l="l" t="t" r="r" b="b"/>
              <a:pathLst>
                <a:path w="4858" h="4704" extrusionOk="0">
                  <a:moveTo>
                    <a:pt x="1192" y="0"/>
                  </a:moveTo>
                  <a:cubicBezTo>
                    <a:pt x="663" y="1526"/>
                    <a:pt x="287" y="3115"/>
                    <a:pt x="1" y="4704"/>
                  </a:cubicBezTo>
                  <a:cubicBezTo>
                    <a:pt x="1637" y="4682"/>
                    <a:pt x="4857" y="4439"/>
                    <a:pt x="4857" y="3136"/>
                  </a:cubicBezTo>
                  <a:cubicBezTo>
                    <a:pt x="4857" y="1854"/>
                    <a:pt x="2474" y="578"/>
                    <a:pt x="1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" name="Google Shape;746;p31"/>
          <p:cNvSpPr/>
          <p:nvPr/>
        </p:nvSpPr>
        <p:spPr>
          <a:xfrm>
            <a:off x="4763872" y="2005597"/>
            <a:ext cx="645170" cy="154789"/>
          </a:xfrm>
          <a:custGeom>
            <a:avLst/>
            <a:gdLst/>
            <a:ahLst/>
            <a:cxnLst/>
            <a:rect l="l" t="t" r="r" b="b"/>
            <a:pathLst>
              <a:path w="6002" h="1440" extrusionOk="0">
                <a:moveTo>
                  <a:pt x="2475" y="0"/>
                </a:moveTo>
                <a:cubicBezTo>
                  <a:pt x="2353" y="0"/>
                  <a:pt x="2221" y="79"/>
                  <a:pt x="2141" y="179"/>
                </a:cubicBezTo>
                <a:cubicBezTo>
                  <a:pt x="1987" y="332"/>
                  <a:pt x="1876" y="555"/>
                  <a:pt x="1812" y="777"/>
                </a:cubicBezTo>
                <a:cubicBezTo>
                  <a:pt x="1739" y="738"/>
                  <a:pt x="1665" y="703"/>
                  <a:pt x="1594" y="703"/>
                </a:cubicBezTo>
                <a:cubicBezTo>
                  <a:pt x="1578" y="703"/>
                  <a:pt x="1563" y="704"/>
                  <a:pt x="1547" y="708"/>
                </a:cubicBezTo>
                <a:cubicBezTo>
                  <a:pt x="1436" y="708"/>
                  <a:pt x="1346" y="798"/>
                  <a:pt x="1346" y="909"/>
                </a:cubicBezTo>
                <a:cubicBezTo>
                  <a:pt x="1249" y="796"/>
                  <a:pt x="1125" y="737"/>
                  <a:pt x="1002" y="737"/>
                </a:cubicBezTo>
                <a:cubicBezTo>
                  <a:pt x="931" y="737"/>
                  <a:pt x="860" y="757"/>
                  <a:pt x="795" y="798"/>
                </a:cubicBezTo>
                <a:cubicBezTo>
                  <a:pt x="621" y="909"/>
                  <a:pt x="531" y="1105"/>
                  <a:pt x="377" y="1238"/>
                </a:cubicBezTo>
                <a:cubicBezTo>
                  <a:pt x="287" y="1328"/>
                  <a:pt x="91" y="1391"/>
                  <a:pt x="1" y="1418"/>
                </a:cubicBezTo>
                <a:lnTo>
                  <a:pt x="6002" y="1439"/>
                </a:lnTo>
                <a:cubicBezTo>
                  <a:pt x="5763" y="1391"/>
                  <a:pt x="5498" y="1328"/>
                  <a:pt x="5366" y="1105"/>
                </a:cubicBezTo>
                <a:cubicBezTo>
                  <a:pt x="5318" y="994"/>
                  <a:pt x="5276" y="888"/>
                  <a:pt x="5207" y="819"/>
                </a:cubicBezTo>
                <a:cubicBezTo>
                  <a:pt x="5176" y="807"/>
                  <a:pt x="5145" y="802"/>
                  <a:pt x="5113" y="802"/>
                </a:cubicBezTo>
                <a:cubicBezTo>
                  <a:pt x="5038" y="802"/>
                  <a:pt x="4964" y="832"/>
                  <a:pt x="4900" y="862"/>
                </a:cubicBezTo>
                <a:cubicBezTo>
                  <a:pt x="4885" y="881"/>
                  <a:pt x="4859" y="897"/>
                  <a:pt x="4836" y="897"/>
                </a:cubicBezTo>
                <a:cubicBezTo>
                  <a:pt x="4826" y="897"/>
                  <a:pt x="4817" y="894"/>
                  <a:pt x="4810" y="888"/>
                </a:cubicBezTo>
                <a:cubicBezTo>
                  <a:pt x="4789" y="888"/>
                  <a:pt x="4789" y="862"/>
                  <a:pt x="4768" y="841"/>
                </a:cubicBezTo>
                <a:cubicBezTo>
                  <a:pt x="4704" y="708"/>
                  <a:pt x="4656" y="533"/>
                  <a:pt x="4572" y="422"/>
                </a:cubicBezTo>
                <a:cubicBezTo>
                  <a:pt x="4503" y="327"/>
                  <a:pt x="4408" y="283"/>
                  <a:pt x="4314" y="283"/>
                </a:cubicBezTo>
                <a:cubicBezTo>
                  <a:pt x="4256" y="283"/>
                  <a:pt x="4198" y="300"/>
                  <a:pt x="4148" y="332"/>
                </a:cubicBezTo>
                <a:cubicBezTo>
                  <a:pt x="3994" y="401"/>
                  <a:pt x="3910" y="555"/>
                  <a:pt x="3862" y="729"/>
                </a:cubicBezTo>
                <a:cubicBezTo>
                  <a:pt x="3751" y="623"/>
                  <a:pt x="3618" y="512"/>
                  <a:pt x="3486" y="465"/>
                </a:cubicBezTo>
                <a:cubicBezTo>
                  <a:pt x="3431" y="442"/>
                  <a:pt x="3377" y="430"/>
                  <a:pt x="3324" y="430"/>
                </a:cubicBezTo>
                <a:cubicBezTo>
                  <a:pt x="3228" y="430"/>
                  <a:pt x="3139" y="469"/>
                  <a:pt x="3067" y="555"/>
                </a:cubicBezTo>
                <a:cubicBezTo>
                  <a:pt x="2935" y="290"/>
                  <a:pt x="2781" y="25"/>
                  <a:pt x="2517" y="4"/>
                </a:cubicBezTo>
                <a:cubicBezTo>
                  <a:pt x="2503" y="2"/>
                  <a:pt x="2489" y="0"/>
                  <a:pt x="24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685;p29">
            <a:extLst>
              <a:ext uri="{FF2B5EF4-FFF2-40B4-BE49-F238E27FC236}">
                <a16:creationId xmlns:a16="http://schemas.microsoft.com/office/drawing/2014/main" id="{6F4D011C-92B3-A557-211A-C2C8573E2455}"/>
              </a:ext>
            </a:extLst>
          </p:cNvPr>
          <p:cNvGrpSpPr/>
          <p:nvPr/>
        </p:nvGrpSpPr>
        <p:grpSpPr>
          <a:xfrm>
            <a:off x="9421168" y="3581573"/>
            <a:ext cx="3284189" cy="1168269"/>
            <a:chOff x="2536050" y="2210275"/>
            <a:chExt cx="5672175" cy="2017737"/>
          </a:xfrm>
        </p:grpSpPr>
        <p:sp>
          <p:nvSpPr>
            <p:cNvPr id="3" name="Google Shape;686;p29">
              <a:extLst>
                <a:ext uri="{FF2B5EF4-FFF2-40B4-BE49-F238E27FC236}">
                  <a16:creationId xmlns:a16="http://schemas.microsoft.com/office/drawing/2014/main" id="{C9DC09DC-B96C-5455-D8DB-F3CAC8623414}"/>
                </a:ext>
              </a:extLst>
            </p:cNvPr>
            <p:cNvSpPr/>
            <p:nvPr/>
          </p:nvSpPr>
          <p:spPr>
            <a:xfrm>
              <a:off x="2536050" y="2210275"/>
              <a:ext cx="5672175" cy="1619642"/>
            </a:xfrm>
            <a:custGeom>
              <a:avLst/>
              <a:gdLst/>
              <a:ahLst/>
              <a:cxnLst/>
              <a:rect l="l" t="t" r="r" b="b"/>
              <a:pathLst>
                <a:path w="73667" h="21035" extrusionOk="0">
                  <a:moveTo>
                    <a:pt x="39484" y="0"/>
                  </a:moveTo>
                  <a:cubicBezTo>
                    <a:pt x="32918" y="0"/>
                    <a:pt x="27391" y="2097"/>
                    <a:pt x="25491" y="3096"/>
                  </a:cubicBezTo>
                  <a:cubicBezTo>
                    <a:pt x="23526" y="4112"/>
                    <a:pt x="16795" y="7465"/>
                    <a:pt x="14454" y="7995"/>
                  </a:cubicBezTo>
                  <a:cubicBezTo>
                    <a:pt x="12118" y="8524"/>
                    <a:pt x="4947" y="9541"/>
                    <a:pt x="2585" y="11241"/>
                  </a:cubicBezTo>
                  <a:cubicBezTo>
                    <a:pt x="577" y="12676"/>
                    <a:pt x="0" y="15854"/>
                    <a:pt x="223" y="18433"/>
                  </a:cubicBezTo>
                  <a:cubicBezTo>
                    <a:pt x="286" y="19164"/>
                    <a:pt x="265" y="20335"/>
                    <a:pt x="948" y="20774"/>
                  </a:cubicBezTo>
                  <a:cubicBezTo>
                    <a:pt x="1282" y="20970"/>
                    <a:pt x="1700" y="20970"/>
                    <a:pt x="2076" y="20970"/>
                  </a:cubicBezTo>
                  <a:cubicBezTo>
                    <a:pt x="4296" y="21016"/>
                    <a:pt x="6520" y="21035"/>
                    <a:pt x="8746" y="21035"/>
                  </a:cubicBezTo>
                  <a:cubicBezTo>
                    <a:pt x="17407" y="21035"/>
                    <a:pt x="26101" y="20752"/>
                    <a:pt x="34738" y="20663"/>
                  </a:cubicBezTo>
                  <a:cubicBezTo>
                    <a:pt x="43297" y="20573"/>
                    <a:pt x="51840" y="20467"/>
                    <a:pt x="60399" y="20308"/>
                  </a:cubicBezTo>
                  <a:cubicBezTo>
                    <a:pt x="63312" y="20266"/>
                    <a:pt x="66204" y="20202"/>
                    <a:pt x="69117" y="20112"/>
                  </a:cubicBezTo>
                  <a:cubicBezTo>
                    <a:pt x="69403" y="20112"/>
                    <a:pt x="69757" y="20134"/>
                    <a:pt x="70133" y="20134"/>
                  </a:cubicBezTo>
                  <a:cubicBezTo>
                    <a:pt x="70460" y="20149"/>
                    <a:pt x="70807" y="20166"/>
                    <a:pt x="71146" y="20166"/>
                  </a:cubicBezTo>
                  <a:cubicBezTo>
                    <a:pt x="71725" y="20166"/>
                    <a:pt x="72280" y="20118"/>
                    <a:pt x="72670" y="19938"/>
                  </a:cubicBezTo>
                  <a:cubicBezTo>
                    <a:pt x="73666" y="19472"/>
                    <a:pt x="71590" y="11109"/>
                    <a:pt x="70970" y="8858"/>
                  </a:cubicBezTo>
                  <a:cubicBezTo>
                    <a:pt x="70329" y="6628"/>
                    <a:pt x="68502" y="6496"/>
                    <a:pt x="66844" y="6363"/>
                  </a:cubicBezTo>
                  <a:cubicBezTo>
                    <a:pt x="65213" y="6231"/>
                    <a:pt x="61172" y="4488"/>
                    <a:pt x="57046" y="2857"/>
                  </a:cubicBezTo>
                  <a:cubicBezTo>
                    <a:pt x="52921" y="1221"/>
                    <a:pt x="47052" y="140"/>
                    <a:pt x="40167" y="8"/>
                  </a:cubicBezTo>
                  <a:cubicBezTo>
                    <a:pt x="39938" y="3"/>
                    <a:pt x="39711" y="0"/>
                    <a:pt x="394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87;p29">
              <a:extLst>
                <a:ext uri="{FF2B5EF4-FFF2-40B4-BE49-F238E27FC236}">
                  <a16:creationId xmlns:a16="http://schemas.microsoft.com/office/drawing/2014/main" id="{0724A2C0-8E02-19CF-55D2-B501C7D8859F}"/>
                </a:ext>
              </a:extLst>
            </p:cNvPr>
            <p:cNvSpPr/>
            <p:nvPr/>
          </p:nvSpPr>
          <p:spPr>
            <a:xfrm>
              <a:off x="2558072" y="3186233"/>
              <a:ext cx="5593868" cy="643699"/>
            </a:xfrm>
            <a:custGeom>
              <a:avLst/>
              <a:gdLst/>
              <a:ahLst/>
              <a:cxnLst/>
              <a:rect l="l" t="t" r="r" b="b"/>
              <a:pathLst>
                <a:path w="72650" h="8360" extrusionOk="0">
                  <a:moveTo>
                    <a:pt x="12345" y="0"/>
                  </a:moveTo>
                  <a:cubicBezTo>
                    <a:pt x="8827" y="0"/>
                    <a:pt x="5890" y="2805"/>
                    <a:pt x="5477" y="6468"/>
                  </a:cubicBezTo>
                  <a:lnTo>
                    <a:pt x="0" y="6489"/>
                  </a:lnTo>
                  <a:cubicBezTo>
                    <a:pt x="48" y="7104"/>
                    <a:pt x="180" y="7792"/>
                    <a:pt x="662" y="8099"/>
                  </a:cubicBezTo>
                  <a:cubicBezTo>
                    <a:pt x="996" y="8295"/>
                    <a:pt x="1414" y="8295"/>
                    <a:pt x="1790" y="8295"/>
                  </a:cubicBezTo>
                  <a:cubicBezTo>
                    <a:pt x="4010" y="8341"/>
                    <a:pt x="6234" y="8360"/>
                    <a:pt x="8460" y="8360"/>
                  </a:cubicBezTo>
                  <a:cubicBezTo>
                    <a:pt x="17121" y="8360"/>
                    <a:pt x="25815" y="8077"/>
                    <a:pt x="34452" y="7988"/>
                  </a:cubicBezTo>
                  <a:cubicBezTo>
                    <a:pt x="43011" y="7898"/>
                    <a:pt x="51554" y="7792"/>
                    <a:pt x="60113" y="7633"/>
                  </a:cubicBezTo>
                  <a:cubicBezTo>
                    <a:pt x="63026" y="7591"/>
                    <a:pt x="65918" y="7527"/>
                    <a:pt x="68831" y="7437"/>
                  </a:cubicBezTo>
                  <a:cubicBezTo>
                    <a:pt x="68868" y="7437"/>
                    <a:pt x="68907" y="7436"/>
                    <a:pt x="68947" y="7436"/>
                  </a:cubicBezTo>
                  <a:cubicBezTo>
                    <a:pt x="69461" y="7436"/>
                    <a:pt x="70161" y="7501"/>
                    <a:pt x="70830" y="7501"/>
                  </a:cubicBezTo>
                  <a:cubicBezTo>
                    <a:pt x="71420" y="7501"/>
                    <a:pt x="71987" y="7451"/>
                    <a:pt x="72384" y="7263"/>
                  </a:cubicBezTo>
                  <a:cubicBezTo>
                    <a:pt x="72586" y="7173"/>
                    <a:pt x="72649" y="6775"/>
                    <a:pt x="72649" y="6225"/>
                  </a:cubicBezTo>
                  <a:lnTo>
                    <a:pt x="72649" y="6225"/>
                  </a:lnTo>
                  <a:lnTo>
                    <a:pt x="64795" y="6246"/>
                  </a:lnTo>
                  <a:cubicBezTo>
                    <a:pt x="63979" y="3222"/>
                    <a:pt x="61395" y="992"/>
                    <a:pt x="58286" y="928"/>
                  </a:cubicBezTo>
                  <a:cubicBezTo>
                    <a:pt x="58239" y="927"/>
                    <a:pt x="58192" y="927"/>
                    <a:pt x="58146" y="927"/>
                  </a:cubicBezTo>
                  <a:cubicBezTo>
                    <a:pt x="55001" y="927"/>
                    <a:pt x="52315" y="3204"/>
                    <a:pt x="51506" y="6288"/>
                  </a:cubicBezTo>
                  <a:lnTo>
                    <a:pt x="19178" y="6421"/>
                  </a:lnTo>
                  <a:cubicBezTo>
                    <a:pt x="18760" y="2846"/>
                    <a:pt x="15958" y="65"/>
                    <a:pt x="12473" y="1"/>
                  </a:cubicBezTo>
                  <a:cubicBezTo>
                    <a:pt x="12430" y="1"/>
                    <a:pt x="12388" y="0"/>
                    <a:pt x="123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88;p29">
              <a:extLst>
                <a:ext uri="{FF2B5EF4-FFF2-40B4-BE49-F238E27FC236}">
                  <a16:creationId xmlns:a16="http://schemas.microsoft.com/office/drawing/2014/main" id="{5750E711-C7DB-486B-E71B-972D9B0E92FC}"/>
                </a:ext>
              </a:extLst>
            </p:cNvPr>
            <p:cNvSpPr/>
            <p:nvPr/>
          </p:nvSpPr>
          <p:spPr>
            <a:xfrm>
              <a:off x="3059640" y="3267775"/>
              <a:ext cx="897252" cy="888859"/>
            </a:xfrm>
            <a:custGeom>
              <a:avLst/>
              <a:gdLst/>
              <a:ahLst/>
              <a:cxnLst/>
              <a:rect l="l" t="t" r="r" b="b"/>
              <a:pathLst>
                <a:path w="11653" h="11544" extrusionOk="0">
                  <a:moveTo>
                    <a:pt x="5806" y="0"/>
                  </a:moveTo>
                  <a:cubicBezTo>
                    <a:pt x="2685" y="0"/>
                    <a:pt x="132" y="2512"/>
                    <a:pt x="64" y="5648"/>
                  </a:cubicBezTo>
                  <a:cubicBezTo>
                    <a:pt x="1" y="8825"/>
                    <a:pt x="2516" y="11473"/>
                    <a:pt x="5715" y="11542"/>
                  </a:cubicBezTo>
                  <a:cubicBezTo>
                    <a:pt x="5754" y="11543"/>
                    <a:pt x="5793" y="11543"/>
                    <a:pt x="5832" y="11543"/>
                  </a:cubicBezTo>
                  <a:cubicBezTo>
                    <a:pt x="8957" y="11543"/>
                    <a:pt x="11521" y="9030"/>
                    <a:pt x="11584" y="5891"/>
                  </a:cubicBezTo>
                  <a:cubicBezTo>
                    <a:pt x="11652" y="2713"/>
                    <a:pt x="9137" y="65"/>
                    <a:pt x="5932" y="2"/>
                  </a:cubicBezTo>
                  <a:cubicBezTo>
                    <a:pt x="5890" y="1"/>
                    <a:pt x="5848" y="0"/>
                    <a:pt x="5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" name="Google Shape;689;p29">
              <a:extLst>
                <a:ext uri="{FF2B5EF4-FFF2-40B4-BE49-F238E27FC236}">
                  <a16:creationId xmlns:a16="http://schemas.microsoft.com/office/drawing/2014/main" id="{AE235752-C291-3732-BD36-4E0C1FDBAD80}"/>
                </a:ext>
              </a:extLst>
            </p:cNvPr>
            <p:cNvSpPr/>
            <p:nvPr/>
          </p:nvSpPr>
          <p:spPr>
            <a:xfrm>
              <a:off x="3258219" y="3464737"/>
              <a:ext cx="499637" cy="494940"/>
            </a:xfrm>
            <a:custGeom>
              <a:avLst/>
              <a:gdLst/>
              <a:ahLst/>
              <a:cxnLst/>
              <a:rect l="l" t="t" r="r" b="b"/>
              <a:pathLst>
                <a:path w="6489" h="6428" extrusionOk="0">
                  <a:moveTo>
                    <a:pt x="3234" y="1"/>
                  </a:moveTo>
                  <a:cubicBezTo>
                    <a:pt x="1504" y="1"/>
                    <a:pt x="69" y="1394"/>
                    <a:pt x="22" y="3137"/>
                  </a:cubicBezTo>
                  <a:cubicBezTo>
                    <a:pt x="1" y="4922"/>
                    <a:pt x="1415" y="6378"/>
                    <a:pt x="3179" y="6426"/>
                  </a:cubicBezTo>
                  <a:cubicBezTo>
                    <a:pt x="3204" y="6427"/>
                    <a:pt x="3230" y="6427"/>
                    <a:pt x="3256" y="6427"/>
                  </a:cubicBezTo>
                  <a:cubicBezTo>
                    <a:pt x="4985" y="6427"/>
                    <a:pt x="6426" y="5028"/>
                    <a:pt x="6468" y="3270"/>
                  </a:cubicBezTo>
                  <a:cubicBezTo>
                    <a:pt x="6489" y="1501"/>
                    <a:pt x="5075" y="23"/>
                    <a:pt x="3311" y="2"/>
                  </a:cubicBezTo>
                  <a:cubicBezTo>
                    <a:pt x="3285" y="1"/>
                    <a:pt x="3259" y="1"/>
                    <a:pt x="3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90;p29">
              <a:extLst>
                <a:ext uri="{FF2B5EF4-FFF2-40B4-BE49-F238E27FC236}">
                  <a16:creationId xmlns:a16="http://schemas.microsoft.com/office/drawing/2014/main" id="{5A611FDF-405D-16A9-EA25-CC8DC2830004}"/>
                </a:ext>
              </a:extLst>
            </p:cNvPr>
            <p:cNvSpPr/>
            <p:nvPr/>
          </p:nvSpPr>
          <p:spPr>
            <a:xfrm>
              <a:off x="3428309" y="3633287"/>
              <a:ext cx="159539" cy="157845"/>
            </a:xfrm>
            <a:custGeom>
              <a:avLst/>
              <a:gdLst/>
              <a:ahLst/>
              <a:cxnLst/>
              <a:rect l="l" t="t" r="r" b="b"/>
              <a:pathLst>
                <a:path w="2072" h="2050" extrusionOk="0">
                  <a:moveTo>
                    <a:pt x="1060" y="0"/>
                  </a:moveTo>
                  <a:cubicBezTo>
                    <a:pt x="482" y="0"/>
                    <a:pt x="22" y="440"/>
                    <a:pt x="22" y="1012"/>
                  </a:cubicBezTo>
                  <a:cubicBezTo>
                    <a:pt x="0" y="1563"/>
                    <a:pt x="440" y="2029"/>
                    <a:pt x="1012" y="2050"/>
                  </a:cubicBezTo>
                  <a:cubicBezTo>
                    <a:pt x="1589" y="2050"/>
                    <a:pt x="2050" y="1610"/>
                    <a:pt x="2050" y="1033"/>
                  </a:cubicBezTo>
                  <a:cubicBezTo>
                    <a:pt x="2071" y="482"/>
                    <a:pt x="1632" y="21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" name="Google Shape;691;p29">
              <a:extLst>
                <a:ext uri="{FF2B5EF4-FFF2-40B4-BE49-F238E27FC236}">
                  <a16:creationId xmlns:a16="http://schemas.microsoft.com/office/drawing/2014/main" id="{9689598D-22D9-90BE-E157-EEB03C516B16}"/>
                </a:ext>
              </a:extLst>
            </p:cNvPr>
            <p:cNvSpPr/>
            <p:nvPr/>
          </p:nvSpPr>
          <p:spPr>
            <a:xfrm>
              <a:off x="6587173" y="3340769"/>
              <a:ext cx="897252" cy="887242"/>
            </a:xfrm>
            <a:custGeom>
              <a:avLst/>
              <a:gdLst/>
              <a:ahLst/>
              <a:cxnLst/>
              <a:rect l="l" t="t" r="r" b="b"/>
              <a:pathLst>
                <a:path w="11653" h="11523" extrusionOk="0">
                  <a:moveTo>
                    <a:pt x="5805" y="0"/>
                  </a:moveTo>
                  <a:cubicBezTo>
                    <a:pt x="2685" y="0"/>
                    <a:pt x="132" y="2491"/>
                    <a:pt x="64" y="5626"/>
                  </a:cubicBezTo>
                  <a:cubicBezTo>
                    <a:pt x="0" y="8831"/>
                    <a:pt x="2537" y="11452"/>
                    <a:pt x="5715" y="11521"/>
                  </a:cubicBezTo>
                  <a:cubicBezTo>
                    <a:pt x="5754" y="11522"/>
                    <a:pt x="5793" y="11522"/>
                    <a:pt x="5832" y="11522"/>
                  </a:cubicBezTo>
                  <a:cubicBezTo>
                    <a:pt x="8957" y="11522"/>
                    <a:pt x="11521" y="9009"/>
                    <a:pt x="11583" y="5870"/>
                  </a:cubicBezTo>
                  <a:cubicBezTo>
                    <a:pt x="11652" y="2692"/>
                    <a:pt x="9136" y="44"/>
                    <a:pt x="5932" y="2"/>
                  </a:cubicBezTo>
                  <a:cubicBezTo>
                    <a:pt x="5890" y="1"/>
                    <a:pt x="5847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" name="Google Shape;692;p29">
              <a:extLst>
                <a:ext uri="{FF2B5EF4-FFF2-40B4-BE49-F238E27FC236}">
                  <a16:creationId xmlns:a16="http://schemas.microsoft.com/office/drawing/2014/main" id="{D6C1641E-F5F1-40B2-195F-A0658CDCE656}"/>
                </a:ext>
              </a:extLst>
            </p:cNvPr>
            <p:cNvSpPr/>
            <p:nvPr/>
          </p:nvSpPr>
          <p:spPr>
            <a:xfrm>
              <a:off x="6785752" y="3536115"/>
              <a:ext cx="499637" cy="494863"/>
            </a:xfrm>
            <a:custGeom>
              <a:avLst/>
              <a:gdLst/>
              <a:ahLst/>
              <a:cxnLst/>
              <a:rect l="l" t="t" r="r" b="b"/>
              <a:pathLst>
                <a:path w="6489" h="6427" extrusionOk="0">
                  <a:moveTo>
                    <a:pt x="3233" y="1"/>
                  </a:moveTo>
                  <a:cubicBezTo>
                    <a:pt x="1504" y="1"/>
                    <a:pt x="69" y="1394"/>
                    <a:pt x="43" y="3158"/>
                  </a:cubicBezTo>
                  <a:cubicBezTo>
                    <a:pt x="1" y="4922"/>
                    <a:pt x="1415" y="6400"/>
                    <a:pt x="3178" y="6426"/>
                  </a:cubicBezTo>
                  <a:cubicBezTo>
                    <a:pt x="3205" y="6427"/>
                    <a:pt x="3231" y="6427"/>
                    <a:pt x="3257" y="6427"/>
                  </a:cubicBezTo>
                  <a:cubicBezTo>
                    <a:pt x="5011" y="6427"/>
                    <a:pt x="6426" y="5028"/>
                    <a:pt x="6467" y="3291"/>
                  </a:cubicBezTo>
                  <a:cubicBezTo>
                    <a:pt x="6489" y="1500"/>
                    <a:pt x="5101" y="44"/>
                    <a:pt x="3311" y="2"/>
                  </a:cubicBezTo>
                  <a:cubicBezTo>
                    <a:pt x="3285" y="1"/>
                    <a:pt x="3259" y="1"/>
                    <a:pt x="3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93;p29">
              <a:extLst>
                <a:ext uri="{FF2B5EF4-FFF2-40B4-BE49-F238E27FC236}">
                  <a16:creationId xmlns:a16="http://schemas.microsoft.com/office/drawing/2014/main" id="{58A0E306-0842-89DB-21EE-35476AF29491}"/>
                </a:ext>
              </a:extLst>
            </p:cNvPr>
            <p:cNvSpPr/>
            <p:nvPr/>
          </p:nvSpPr>
          <p:spPr>
            <a:xfrm>
              <a:off x="6955842" y="3704588"/>
              <a:ext cx="159539" cy="157999"/>
            </a:xfrm>
            <a:custGeom>
              <a:avLst/>
              <a:gdLst/>
              <a:ahLst/>
              <a:cxnLst/>
              <a:rect l="l" t="t" r="r" b="b"/>
              <a:pathLst>
                <a:path w="2072" h="2052" extrusionOk="0">
                  <a:moveTo>
                    <a:pt x="1059" y="1"/>
                  </a:moveTo>
                  <a:cubicBezTo>
                    <a:pt x="482" y="1"/>
                    <a:pt x="21" y="441"/>
                    <a:pt x="21" y="1013"/>
                  </a:cubicBezTo>
                  <a:cubicBezTo>
                    <a:pt x="0" y="1563"/>
                    <a:pt x="461" y="2051"/>
                    <a:pt x="1012" y="2051"/>
                  </a:cubicBezTo>
                  <a:cubicBezTo>
                    <a:pt x="1025" y="2051"/>
                    <a:pt x="1037" y="2051"/>
                    <a:pt x="1050" y="2051"/>
                  </a:cubicBezTo>
                  <a:cubicBezTo>
                    <a:pt x="1609" y="2051"/>
                    <a:pt x="2050" y="1599"/>
                    <a:pt x="2071" y="1060"/>
                  </a:cubicBezTo>
                  <a:cubicBezTo>
                    <a:pt x="2071" y="483"/>
                    <a:pt x="1631" y="22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" name="Google Shape;694;p29">
              <a:extLst>
                <a:ext uri="{FF2B5EF4-FFF2-40B4-BE49-F238E27FC236}">
                  <a16:creationId xmlns:a16="http://schemas.microsoft.com/office/drawing/2014/main" id="{D8E913E4-C5A5-57BB-A541-4DDDAA0C90D5}"/>
                </a:ext>
              </a:extLst>
            </p:cNvPr>
            <p:cNvSpPr/>
            <p:nvPr/>
          </p:nvSpPr>
          <p:spPr>
            <a:xfrm>
              <a:off x="2597726" y="2882396"/>
              <a:ext cx="794460" cy="377057"/>
            </a:xfrm>
            <a:custGeom>
              <a:avLst/>
              <a:gdLst/>
              <a:ahLst/>
              <a:cxnLst/>
              <a:rect l="l" t="t" r="r" b="b"/>
              <a:pathLst>
                <a:path w="10318" h="4897" extrusionOk="0">
                  <a:moveTo>
                    <a:pt x="10152" y="1"/>
                  </a:moveTo>
                  <a:cubicBezTo>
                    <a:pt x="10126" y="1"/>
                    <a:pt x="10099" y="12"/>
                    <a:pt x="10078" y="39"/>
                  </a:cubicBezTo>
                  <a:cubicBezTo>
                    <a:pt x="9638" y="505"/>
                    <a:pt x="9177" y="966"/>
                    <a:pt x="8690" y="1384"/>
                  </a:cubicBezTo>
                  <a:cubicBezTo>
                    <a:pt x="7986" y="2046"/>
                    <a:pt x="7234" y="2708"/>
                    <a:pt x="6370" y="3105"/>
                  </a:cubicBezTo>
                  <a:cubicBezTo>
                    <a:pt x="5645" y="3460"/>
                    <a:pt x="4808" y="3635"/>
                    <a:pt x="4035" y="3815"/>
                  </a:cubicBezTo>
                  <a:cubicBezTo>
                    <a:pt x="2753" y="4143"/>
                    <a:pt x="1450" y="4408"/>
                    <a:pt x="147" y="4652"/>
                  </a:cubicBezTo>
                  <a:cubicBezTo>
                    <a:pt x="1" y="4692"/>
                    <a:pt x="57" y="4897"/>
                    <a:pt x="196" y="4897"/>
                  </a:cubicBezTo>
                  <a:cubicBezTo>
                    <a:pt x="202" y="4897"/>
                    <a:pt x="209" y="4896"/>
                    <a:pt x="216" y="4895"/>
                  </a:cubicBezTo>
                  <a:cubicBezTo>
                    <a:pt x="767" y="4784"/>
                    <a:pt x="1296" y="4673"/>
                    <a:pt x="1847" y="4541"/>
                  </a:cubicBezTo>
                  <a:cubicBezTo>
                    <a:pt x="2774" y="4366"/>
                    <a:pt x="3680" y="4165"/>
                    <a:pt x="4585" y="3926"/>
                  </a:cubicBezTo>
                  <a:cubicBezTo>
                    <a:pt x="5338" y="3725"/>
                    <a:pt x="6132" y="3529"/>
                    <a:pt x="6815" y="3153"/>
                  </a:cubicBezTo>
                  <a:cubicBezTo>
                    <a:pt x="8092" y="2401"/>
                    <a:pt x="9241" y="1299"/>
                    <a:pt x="10237" y="192"/>
                  </a:cubicBezTo>
                  <a:cubicBezTo>
                    <a:pt x="10317" y="112"/>
                    <a:pt x="10236" y="1"/>
                    <a:pt x="10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" name="Google Shape;695;p29">
              <a:extLst>
                <a:ext uri="{FF2B5EF4-FFF2-40B4-BE49-F238E27FC236}">
                  <a16:creationId xmlns:a16="http://schemas.microsoft.com/office/drawing/2014/main" id="{381027EF-3C2C-58CE-C3AB-F9F204027C85}"/>
                </a:ext>
              </a:extLst>
            </p:cNvPr>
            <p:cNvSpPr/>
            <p:nvPr/>
          </p:nvSpPr>
          <p:spPr>
            <a:xfrm>
              <a:off x="7184990" y="2809017"/>
              <a:ext cx="231300" cy="230992"/>
            </a:xfrm>
            <a:custGeom>
              <a:avLst/>
              <a:gdLst/>
              <a:ahLst/>
              <a:cxnLst/>
              <a:rect l="l" t="t" r="r" b="b"/>
              <a:pathLst>
                <a:path w="3004" h="3000" extrusionOk="0">
                  <a:moveTo>
                    <a:pt x="1481" y="244"/>
                  </a:moveTo>
                  <a:cubicBezTo>
                    <a:pt x="1496" y="244"/>
                    <a:pt x="1511" y="244"/>
                    <a:pt x="1526" y="245"/>
                  </a:cubicBezTo>
                  <a:cubicBezTo>
                    <a:pt x="2230" y="245"/>
                    <a:pt x="2760" y="838"/>
                    <a:pt x="2760" y="1521"/>
                  </a:cubicBezTo>
                  <a:cubicBezTo>
                    <a:pt x="2718" y="2192"/>
                    <a:pt x="2207" y="2761"/>
                    <a:pt x="1516" y="2761"/>
                  </a:cubicBezTo>
                  <a:cubicBezTo>
                    <a:pt x="1504" y="2761"/>
                    <a:pt x="1491" y="2761"/>
                    <a:pt x="1478" y="2761"/>
                  </a:cubicBezTo>
                  <a:cubicBezTo>
                    <a:pt x="795" y="2734"/>
                    <a:pt x="223" y="2162"/>
                    <a:pt x="244" y="1479"/>
                  </a:cubicBezTo>
                  <a:cubicBezTo>
                    <a:pt x="265" y="811"/>
                    <a:pt x="818" y="244"/>
                    <a:pt x="1481" y="244"/>
                  </a:cubicBezTo>
                  <a:close/>
                  <a:moveTo>
                    <a:pt x="1490" y="1"/>
                  </a:moveTo>
                  <a:cubicBezTo>
                    <a:pt x="710" y="1"/>
                    <a:pt x="22" y="676"/>
                    <a:pt x="1" y="1479"/>
                  </a:cubicBezTo>
                  <a:cubicBezTo>
                    <a:pt x="1" y="2273"/>
                    <a:pt x="663" y="2978"/>
                    <a:pt x="1478" y="2999"/>
                  </a:cubicBezTo>
                  <a:cubicBezTo>
                    <a:pt x="2315" y="2999"/>
                    <a:pt x="2953" y="2346"/>
                    <a:pt x="3003" y="1537"/>
                  </a:cubicBezTo>
                  <a:lnTo>
                    <a:pt x="3003" y="1537"/>
                  </a:lnTo>
                  <a:cubicBezTo>
                    <a:pt x="3003" y="1532"/>
                    <a:pt x="3004" y="1527"/>
                    <a:pt x="3004" y="1521"/>
                  </a:cubicBezTo>
                  <a:lnTo>
                    <a:pt x="3004" y="1521"/>
                  </a:lnTo>
                  <a:cubicBezTo>
                    <a:pt x="3004" y="1521"/>
                    <a:pt x="3004" y="1521"/>
                    <a:pt x="3004" y="1521"/>
                  </a:cubicBezTo>
                  <a:cubicBezTo>
                    <a:pt x="3004" y="1518"/>
                    <a:pt x="3004" y="1515"/>
                    <a:pt x="3003" y="1513"/>
                  </a:cubicBezTo>
                  <a:lnTo>
                    <a:pt x="3003" y="1513"/>
                  </a:lnTo>
                  <a:cubicBezTo>
                    <a:pt x="2978" y="701"/>
                    <a:pt x="2360" y="23"/>
                    <a:pt x="1526" y="1"/>
                  </a:cubicBezTo>
                  <a:cubicBezTo>
                    <a:pt x="1514" y="1"/>
                    <a:pt x="1502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" name="Google Shape;696;p29">
              <a:extLst>
                <a:ext uri="{FF2B5EF4-FFF2-40B4-BE49-F238E27FC236}">
                  <a16:creationId xmlns:a16="http://schemas.microsoft.com/office/drawing/2014/main" id="{232C0AA4-9648-D812-E7A0-2DF3DA4BDB7A}"/>
                </a:ext>
              </a:extLst>
            </p:cNvPr>
            <p:cNvSpPr/>
            <p:nvPr/>
          </p:nvSpPr>
          <p:spPr>
            <a:xfrm>
              <a:off x="5159852" y="2907267"/>
              <a:ext cx="298981" cy="70068"/>
            </a:xfrm>
            <a:custGeom>
              <a:avLst/>
              <a:gdLst/>
              <a:ahLst/>
              <a:cxnLst/>
              <a:rect l="l" t="t" r="r" b="b"/>
              <a:pathLst>
                <a:path w="3883" h="910" extrusionOk="0">
                  <a:moveTo>
                    <a:pt x="1771" y="0"/>
                  </a:moveTo>
                  <a:cubicBezTo>
                    <a:pt x="788" y="0"/>
                    <a:pt x="0" y="175"/>
                    <a:pt x="0" y="425"/>
                  </a:cubicBezTo>
                  <a:cubicBezTo>
                    <a:pt x="0" y="664"/>
                    <a:pt x="858" y="886"/>
                    <a:pt x="1918" y="907"/>
                  </a:cubicBezTo>
                  <a:cubicBezTo>
                    <a:pt x="1977" y="909"/>
                    <a:pt x="2036" y="909"/>
                    <a:pt x="2093" y="909"/>
                  </a:cubicBezTo>
                  <a:cubicBezTo>
                    <a:pt x="3090" y="909"/>
                    <a:pt x="3863" y="739"/>
                    <a:pt x="3883" y="489"/>
                  </a:cubicBezTo>
                  <a:cubicBezTo>
                    <a:pt x="3883" y="245"/>
                    <a:pt x="3019" y="28"/>
                    <a:pt x="1939" y="2"/>
                  </a:cubicBezTo>
                  <a:cubicBezTo>
                    <a:pt x="1882" y="1"/>
                    <a:pt x="1826" y="0"/>
                    <a:pt x="1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" name="Google Shape;697;p29">
              <a:extLst>
                <a:ext uri="{FF2B5EF4-FFF2-40B4-BE49-F238E27FC236}">
                  <a16:creationId xmlns:a16="http://schemas.microsoft.com/office/drawing/2014/main" id="{BEF30BEE-75D3-4CE3-42E8-75C1A66B4B73}"/>
                </a:ext>
              </a:extLst>
            </p:cNvPr>
            <p:cNvSpPr/>
            <p:nvPr/>
          </p:nvSpPr>
          <p:spPr>
            <a:xfrm>
              <a:off x="6485227" y="2914197"/>
              <a:ext cx="298981" cy="71685"/>
            </a:xfrm>
            <a:custGeom>
              <a:avLst/>
              <a:gdLst/>
              <a:ahLst/>
              <a:cxnLst/>
              <a:rect l="l" t="t" r="r" b="b"/>
              <a:pathLst>
                <a:path w="3883" h="931" extrusionOk="0">
                  <a:moveTo>
                    <a:pt x="1782" y="0"/>
                  </a:moveTo>
                  <a:cubicBezTo>
                    <a:pt x="794" y="0"/>
                    <a:pt x="0" y="189"/>
                    <a:pt x="0" y="420"/>
                  </a:cubicBezTo>
                  <a:cubicBezTo>
                    <a:pt x="0" y="685"/>
                    <a:pt x="858" y="907"/>
                    <a:pt x="1918" y="929"/>
                  </a:cubicBezTo>
                  <a:cubicBezTo>
                    <a:pt x="1971" y="930"/>
                    <a:pt x="2025" y="930"/>
                    <a:pt x="2077" y="930"/>
                  </a:cubicBezTo>
                  <a:cubicBezTo>
                    <a:pt x="3082" y="930"/>
                    <a:pt x="3861" y="742"/>
                    <a:pt x="3861" y="510"/>
                  </a:cubicBezTo>
                  <a:cubicBezTo>
                    <a:pt x="3882" y="245"/>
                    <a:pt x="2998" y="23"/>
                    <a:pt x="1939" y="2"/>
                  </a:cubicBezTo>
                  <a:cubicBezTo>
                    <a:pt x="1886" y="1"/>
                    <a:pt x="1834" y="0"/>
                    <a:pt x="1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" name="Google Shape;698;p29">
              <a:extLst>
                <a:ext uri="{FF2B5EF4-FFF2-40B4-BE49-F238E27FC236}">
                  <a16:creationId xmlns:a16="http://schemas.microsoft.com/office/drawing/2014/main" id="{2AEC6BA5-54C8-FF8F-E567-8263BFFD99D2}"/>
                </a:ext>
              </a:extLst>
            </p:cNvPr>
            <p:cNvSpPr/>
            <p:nvPr/>
          </p:nvSpPr>
          <p:spPr>
            <a:xfrm>
              <a:off x="4087339" y="2845668"/>
              <a:ext cx="94014" cy="967628"/>
            </a:xfrm>
            <a:custGeom>
              <a:avLst/>
              <a:gdLst/>
              <a:ahLst/>
              <a:cxnLst/>
              <a:rect l="l" t="t" r="r" b="b"/>
              <a:pathLst>
                <a:path w="1221" h="12567" extrusionOk="0">
                  <a:moveTo>
                    <a:pt x="354" y="1"/>
                  </a:moveTo>
                  <a:cubicBezTo>
                    <a:pt x="295" y="1"/>
                    <a:pt x="233" y="34"/>
                    <a:pt x="223" y="97"/>
                  </a:cubicBezTo>
                  <a:cubicBezTo>
                    <a:pt x="180" y="696"/>
                    <a:pt x="133" y="1289"/>
                    <a:pt x="111" y="1861"/>
                  </a:cubicBezTo>
                  <a:cubicBezTo>
                    <a:pt x="0" y="4006"/>
                    <a:pt x="0" y="6098"/>
                    <a:pt x="265" y="8217"/>
                  </a:cubicBezTo>
                  <a:cubicBezTo>
                    <a:pt x="445" y="9652"/>
                    <a:pt x="689" y="11066"/>
                    <a:pt x="975" y="12480"/>
                  </a:cubicBezTo>
                  <a:cubicBezTo>
                    <a:pt x="983" y="12540"/>
                    <a:pt x="1026" y="12566"/>
                    <a:pt x="1072" y="12566"/>
                  </a:cubicBezTo>
                  <a:cubicBezTo>
                    <a:pt x="1142" y="12566"/>
                    <a:pt x="1221" y="12504"/>
                    <a:pt x="1192" y="12411"/>
                  </a:cubicBezTo>
                  <a:cubicBezTo>
                    <a:pt x="1086" y="11903"/>
                    <a:pt x="996" y="11373"/>
                    <a:pt x="906" y="10844"/>
                  </a:cubicBezTo>
                  <a:cubicBezTo>
                    <a:pt x="530" y="8746"/>
                    <a:pt x="265" y="6654"/>
                    <a:pt x="265" y="4536"/>
                  </a:cubicBezTo>
                  <a:cubicBezTo>
                    <a:pt x="265" y="3053"/>
                    <a:pt x="334" y="1575"/>
                    <a:pt x="466" y="119"/>
                  </a:cubicBezTo>
                  <a:cubicBezTo>
                    <a:pt x="477" y="39"/>
                    <a:pt x="417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" name="Google Shape;699;p29">
              <a:extLst>
                <a:ext uri="{FF2B5EF4-FFF2-40B4-BE49-F238E27FC236}">
                  <a16:creationId xmlns:a16="http://schemas.microsoft.com/office/drawing/2014/main" id="{6934FAC7-B712-0A38-1948-E24C8A1F7BF1}"/>
                </a:ext>
              </a:extLst>
            </p:cNvPr>
            <p:cNvSpPr/>
            <p:nvPr/>
          </p:nvSpPr>
          <p:spPr>
            <a:xfrm>
              <a:off x="5589657" y="2792462"/>
              <a:ext cx="28104" cy="1005895"/>
            </a:xfrm>
            <a:custGeom>
              <a:avLst/>
              <a:gdLst/>
              <a:ahLst/>
              <a:cxnLst/>
              <a:rect l="l" t="t" r="r" b="b"/>
              <a:pathLst>
                <a:path w="365" h="13064" extrusionOk="0">
                  <a:moveTo>
                    <a:pt x="240" y="0"/>
                  </a:moveTo>
                  <a:cubicBezTo>
                    <a:pt x="186" y="0"/>
                    <a:pt x="133" y="34"/>
                    <a:pt x="133" y="105"/>
                  </a:cubicBezTo>
                  <a:cubicBezTo>
                    <a:pt x="133" y="635"/>
                    <a:pt x="112" y="1164"/>
                    <a:pt x="112" y="1694"/>
                  </a:cubicBezTo>
                  <a:cubicBezTo>
                    <a:pt x="64" y="5444"/>
                    <a:pt x="43" y="9199"/>
                    <a:pt x="1" y="12949"/>
                  </a:cubicBezTo>
                  <a:cubicBezTo>
                    <a:pt x="1" y="13025"/>
                    <a:pt x="62" y="13064"/>
                    <a:pt x="123" y="13064"/>
                  </a:cubicBezTo>
                  <a:cubicBezTo>
                    <a:pt x="183" y="13064"/>
                    <a:pt x="244" y="13025"/>
                    <a:pt x="244" y="12949"/>
                  </a:cubicBezTo>
                  <a:lnTo>
                    <a:pt x="244" y="11381"/>
                  </a:lnTo>
                  <a:cubicBezTo>
                    <a:pt x="287" y="7631"/>
                    <a:pt x="329" y="3876"/>
                    <a:pt x="350" y="126"/>
                  </a:cubicBezTo>
                  <a:cubicBezTo>
                    <a:pt x="364" y="44"/>
                    <a:pt x="301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" name="Google Shape;700;p29">
              <a:extLst>
                <a:ext uri="{FF2B5EF4-FFF2-40B4-BE49-F238E27FC236}">
                  <a16:creationId xmlns:a16="http://schemas.microsoft.com/office/drawing/2014/main" id="{53BAC89C-5C7F-8BA6-AA32-43754DFA9526}"/>
                </a:ext>
              </a:extLst>
            </p:cNvPr>
            <p:cNvSpPr/>
            <p:nvPr/>
          </p:nvSpPr>
          <p:spPr>
            <a:xfrm>
              <a:off x="6435871" y="2630611"/>
              <a:ext cx="572630" cy="1150035"/>
            </a:xfrm>
            <a:custGeom>
              <a:avLst/>
              <a:gdLst/>
              <a:ahLst/>
              <a:cxnLst/>
              <a:rect l="l" t="t" r="r" b="b"/>
              <a:pathLst>
                <a:path w="7437" h="14936" extrusionOk="0">
                  <a:moveTo>
                    <a:pt x="7092" y="0"/>
                  </a:moveTo>
                  <a:cubicBezTo>
                    <a:pt x="7019" y="0"/>
                    <a:pt x="6936" y="60"/>
                    <a:pt x="6949" y="152"/>
                  </a:cubicBezTo>
                  <a:cubicBezTo>
                    <a:pt x="7082" y="994"/>
                    <a:pt x="7082" y="1874"/>
                    <a:pt x="7039" y="2737"/>
                  </a:cubicBezTo>
                  <a:cubicBezTo>
                    <a:pt x="6949" y="4018"/>
                    <a:pt x="6684" y="5385"/>
                    <a:pt x="5805" y="6354"/>
                  </a:cubicBezTo>
                  <a:cubicBezTo>
                    <a:pt x="4900" y="7329"/>
                    <a:pt x="3660" y="7879"/>
                    <a:pt x="2580" y="8626"/>
                  </a:cubicBezTo>
                  <a:cubicBezTo>
                    <a:pt x="2098" y="8981"/>
                    <a:pt x="1632" y="9357"/>
                    <a:pt x="1277" y="9844"/>
                  </a:cubicBezTo>
                  <a:cubicBezTo>
                    <a:pt x="858" y="10438"/>
                    <a:pt x="615" y="11190"/>
                    <a:pt x="440" y="11894"/>
                  </a:cubicBezTo>
                  <a:cubicBezTo>
                    <a:pt x="196" y="12821"/>
                    <a:pt x="0" y="13838"/>
                    <a:pt x="43" y="14828"/>
                  </a:cubicBezTo>
                  <a:cubicBezTo>
                    <a:pt x="54" y="14897"/>
                    <a:pt x="119" y="14936"/>
                    <a:pt x="179" y="14936"/>
                  </a:cubicBezTo>
                  <a:cubicBezTo>
                    <a:pt x="235" y="14936"/>
                    <a:pt x="286" y="14902"/>
                    <a:pt x="286" y="14828"/>
                  </a:cubicBezTo>
                  <a:cubicBezTo>
                    <a:pt x="218" y="13552"/>
                    <a:pt x="530" y="12201"/>
                    <a:pt x="970" y="10988"/>
                  </a:cubicBezTo>
                  <a:cubicBezTo>
                    <a:pt x="1478" y="9601"/>
                    <a:pt x="2601" y="8849"/>
                    <a:pt x="3840" y="8123"/>
                  </a:cubicBezTo>
                  <a:cubicBezTo>
                    <a:pt x="4878" y="7482"/>
                    <a:pt x="6001" y="6773"/>
                    <a:pt x="6573" y="5650"/>
                  </a:cubicBezTo>
                  <a:cubicBezTo>
                    <a:pt x="7436" y="4018"/>
                    <a:pt x="7436" y="1874"/>
                    <a:pt x="7193" y="89"/>
                  </a:cubicBezTo>
                  <a:cubicBezTo>
                    <a:pt x="7184" y="27"/>
                    <a:pt x="7140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" name="Google Shape;701;p29">
              <a:extLst>
                <a:ext uri="{FF2B5EF4-FFF2-40B4-BE49-F238E27FC236}">
                  <a16:creationId xmlns:a16="http://schemas.microsoft.com/office/drawing/2014/main" id="{EAB1114F-8B39-E0B1-B872-D9D9EF922AE9}"/>
                </a:ext>
              </a:extLst>
            </p:cNvPr>
            <p:cNvSpPr/>
            <p:nvPr/>
          </p:nvSpPr>
          <p:spPr>
            <a:xfrm>
              <a:off x="4094269" y="2288044"/>
              <a:ext cx="2893797" cy="573631"/>
            </a:xfrm>
            <a:custGeom>
              <a:avLst/>
              <a:gdLst/>
              <a:ahLst/>
              <a:cxnLst/>
              <a:rect l="l" t="t" r="r" b="b"/>
              <a:pathLst>
                <a:path w="37583" h="7450" extrusionOk="0">
                  <a:moveTo>
                    <a:pt x="21368" y="0"/>
                  </a:moveTo>
                  <a:cubicBezTo>
                    <a:pt x="20545" y="0"/>
                    <a:pt x="19726" y="21"/>
                    <a:pt x="18913" y="57"/>
                  </a:cubicBezTo>
                  <a:cubicBezTo>
                    <a:pt x="15116" y="232"/>
                    <a:pt x="11276" y="920"/>
                    <a:pt x="7791" y="2483"/>
                  </a:cubicBezTo>
                  <a:cubicBezTo>
                    <a:pt x="5561" y="3500"/>
                    <a:pt x="3379" y="4670"/>
                    <a:pt x="1303" y="5952"/>
                  </a:cubicBezTo>
                  <a:cubicBezTo>
                    <a:pt x="1303" y="5952"/>
                    <a:pt x="0" y="6852"/>
                    <a:pt x="265" y="7361"/>
                  </a:cubicBezTo>
                  <a:cubicBezTo>
                    <a:pt x="296" y="7422"/>
                    <a:pt x="753" y="7449"/>
                    <a:pt x="1537" y="7449"/>
                  </a:cubicBezTo>
                  <a:cubicBezTo>
                    <a:pt x="6973" y="7449"/>
                    <a:pt x="28110" y="6152"/>
                    <a:pt x="31757" y="6037"/>
                  </a:cubicBezTo>
                  <a:cubicBezTo>
                    <a:pt x="35925" y="5904"/>
                    <a:pt x="37583" y="5179"/>
                    <a:pt x="37493" y="4204"/>
                  </a:cubicBezTo>
                  <a:cubicBezTo>
                    <a:pt x="37408" y="3304"/>
                    <a:pt x="35554" y="2859"/>
                    <a:pt x="34913" y="2642"/>
                  </a:cubicBezTo>
                  <a:cubicBezTo>
                    <a:pt x="33478" y="2154"/>
                    <a:pt x="32133" y="1514"/>
                    <a:pt x="30676" y="1116"/>
                  </a:cubicBezTo>
                  <a:cubicBezTo>
                    <a:pt x="27669" y="294"/>
                    <a:pt x="24496" y="0"/>
                    <a:pt x="2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" name="Google Shape;702;p29">
              <a:extLst>
                <a:ext uri="{FF2B5EF4-FFF2-40B4-BE49-F238E27FC236}">
                  <a16:creationId xmlns:a16="http://schemas.microsoft.com/office/drawing/2014/main" id="{787237C0-2AD3-C90F-5D67-CCD5F5B1780E}"/>
                </a:ext>
              </a:extLst>
            </p:cNvPr>
            <p:cNvSpPr/>
            <p:nvPr/>
          </p:nvSpPr>
          <p:spPr>
            <a:xfrm>
              <a:off x="2547831" y="3403677"/>
              <a:ext cx="221137" cy="239847"/>
            </a:xfrm>
            <a:custGeom>
              <a:avLst/>
              <a:gdLst/>
              <a:ahLst/>
              <a:cxnLst/>
              <a:rect l="l" t="t" r="r" b="b"/>
              <a:pathLst>
                <a:path w="2872" h="3115" extrusionOk="0">
                  <a:moveTo>
                    <a:pt x="181" y="0"/>
                  </a:moveTo>
                  <a:cubicBezTo>
                    <a:pt x="27" y="970"/>
                    <a:pt x="1" y="1986"/>
                    <a:pt x="70" y="2934"/>
                  </a:cubicBezTo>
                  <a:cubicBezTo>
                    <a:pt x="91" y="3003"/>
                    <a:pt x="91" y="3046"/>
                    <a:pt x="91" y="3115"/>
                  </a:cubicBezTo>
                  <a:cubicBezTo>
                    <a:pt x="642" y="3088"/>
                    <a:pt x="1282" y="3046"/>
                    <a:pt x="1770" y="2956"/>
                  </a:cubicBezTo>
                  <a:cubicBezTo>
                    <a:pt x="2871" y="2760"/>
                    <a:pt x="2808" y="1743"/>
                    <a:pt x="2739" y="906"/>
                  </a:cubicBezTo>
                  <a:cubicBezTo>
                    <a:pt x="2675" y="265"/>
                    <a:pt x="975" y="6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" name="Google Shape;703;p29">
              <a:extLst>
                <a:ext uri="{FF2B5EF4-FFF2-40B4-BE49-F238E27FC236}">
                  <a16:creationId xmlns:a16="http://schemas.microsoft.com/office/drawing/2014/main" id="{9AA229ED-6A31-AFC4-BA9B-15863E158854}"/>
                </a:ext>
              </a:extLst>
            </p:cNvPr>
            <p:cNvSpPr/>
            <p:nvPr/>
          </p:nvSpPr>
          <p:spPr>
            <a:xfrm>
              <a:off x="7999018" y="2890635"/>
              <a:ext cx="1694" cy="1694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1" y="22"/>
                  </a:moveTo>
                  <a:lnTo>
                    <a:pt x="21" y="22"/>
                  </a:lnTo>
                  <a:lnTo>
                    <a:pt x="21" y="22"/>
                  </a:lnTo>
                  <a:close/>
                  <a:moveTo>
                    <a:pt x="21" y="1"/>
                  </a:moveTo>
                  <a:lnTo>
                    <a:pt x="21" y="1"/>
                  </a:lnTo>
                  <a:lnTo>
                    <a:pt x="21" y="1"/>
                  </a:lnTo>
                  <a:close/>
                  <a:moveTo>
                    <a:pt x="0" y="1"/>
                  </a:moveTo>
                  <a:lnTo>
                    <a:pt x="21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04;p29">
              <a:extLst>
                <a:ext uri="{FF2B5EF4-FFF2-40B4-BE49-F238E27FC236}">
                  <a16:creationId xmlns:a16="http://schemas.microsoft.com/office/drawing/2014/main" id="{28C1CF2A-CBFA-101D-13CC-FC94DBA8F39A}"/>
                </a:ext>
              </a:extLst>
            </p:cNvPr>
            <p:cNvSpPr/>
            <p:nvPr/>
          </p:nvSpPr>
          <p:spPr>
            <a:xfrm>
              <a:off x="7805290" y="2824185"/>
              <a:ext cx="288818" cy="458828"/>
            </a:xfrm>
            <a:custGeom>
              <a:avLst/>
              <a:gdLst/>
              <a:ahLst/>
              <a:cxnLst/>
              <a:rect l="l" t="t" r="r" b="b"/>
              <a:pathLst>
                <a:path w="3751" h="5959" extrusionOk="0">
                  <a:moveTo>
                    <a:pt x="2161" y="0"/>
                  </a:moveTo>
                  <a:cubicBezTo>
                    <a:pt x="1367" y="265"/>
                    <a:pt x="0" y="906"/>
                    <a:pt x="43" y="2140"/>
                  </a:cubicBezTo>
                  <a:cubicBezTo>
                    <a:pt x="133" y="3888"/>
                    <a:pt x="662" y="4968"/>
                    <a:pt x="1875" y="5540"/>
                  </a:cubicBezTo>
                  <a:cubicBezTo>
                    <a:pt x="2516" y="5826"/>
                    <a:pt x="3220" y="5916"/>
                    <a:pt x="3750" y="5959"/>
                  </a:cubicBezTo>
                  <a:cubicBezTo>
                    <a:pt x="3332" y="3861"/>
                    <a:pt x="2802" y="1833"/>
                    <a:pt x="2537" y="885"/>
                  </a:cubicBezTo>
                  <a:lnTo>
                    <a:pt x="2537" y="864"/>
                  </a:lnTo>
                  <a:lnTo>
                    <a:pt x="2516" y="864"/>
                  </a:lnTo>
                  <a:cubicBezTo>
                    <a:pt x="2426" y="530"/>
                    <a:pt x="2320" y="244"/>
                    <a:pt x="2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05;p29">
              <a:extLst>
                <a:ext uri="{FF2B5EF4-FFF2-40B4-BE49-F238E27FC236}">
                  <a16:creationId xmlns:a16="http://schemas.microsoft.com/office/drawing/2014/main" id="{A80986D7-25CA-4CAD-51CF-4230A4E650E1}"/>
                </a:ext>
              </a:extLst>
            </p:cNvPr>
            <p:cNvSpPr/>
            <p:nvPr/>
          </p:nvSpPr>
          <p:spPr>
            <a:xfrm>
              <a:off x="2733397" y="3074123"/>
              <a:ext cx="3311" cy="3388"/>
            </a:xfrm>
            <a:custGeom>
              <a:avLst/>
              <a:gdLst/>
              <a:ahLst/>
              <a:cxnLst/>
              <a:rect l="l" t="t" r="r" b="b"/>
              <a:pathLst>
                <a:path w="43" h="44" extrusionOk="0">
                  <a:moveTo>
                    <a:pt x="1" y="43"/>
                  </a:moveTo>
                  <a:lnTo>
                    <a:pt x="1" y="43"/>
                  </a:lnTo>
                  <a:lnTo>
                    <a:pt x="1" y="43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1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43" y="1"/>
                  </a:moveTo>
                  <a:cubicBezTo>
                    <a:pt x="43" y="1"/>
                    <a:pt x="43" y="22"/>
                    <a:pt x="22" y="22"/>
                  </a:cubicBezTo>
                  <a:cubicBezTo>
                    <a:pt x="43" y="22"/>
                    <a:pt x="43" y="1"/>
                    <a:pt x="43" y="1"/>
                  </a:cubicBez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06;p29">
              <a:extLst>
                <a:ext uri="{FF2B5EF4-FFF2-40B4-BE49-F238E27FC236}">
                  <a16:creationId xmlns:a16="http://schemas.microsoft.com/office/drawing/2014/main" id="{47E05CF1-2FBF-2496-70AD-442B6935D301}"/>
                </a:ext>
              </a:extLst>
            </p:cNvPr>
            <p:cNvSpPr/>
            <p:nvPr/>
          </p:nvSpPr>
          <p:spPr>
            <a:xfrm>
              <a:off x="2692588" y="2931444"/>
              <a:ext cx="438501" cy="181945"/>
            </a:xfrm>
            <a:custGeom>
              <a:avLst/>
              <a:gdLst/>
              <a:ahLst/>
              <a:cxnLst/>
              <a:rect l="l" t="t" r="r" b="b"/>
              <a:pathLst>
                <a:path w="5695" h="2363" extrusionOk="0">
                  <a:moveTo>
                    <a:pt x="5694" y="0"/>
                  </a:moveTo>
                  <a:lnTo>
                    <a:pt x="5694" y="0"/>
                  </a:lnTo>
                  <a:cubicBezTo>
                    <a:pt x="3618" y="509"/>
                    <a:pt x="1632" y="1102"/>
                    <a:pt x="573" y="1854"/>
                  </a:cubicBezTo>
                  <a:cubicBezTo>
                    <a:pt x="573" y="1854"/>
                    <a:pt x="573" y="1875"/>
                    <a:pt x="552" y="1875"/>
                  </a:cubicBezTo>
                  <a:lnTo>
                    <a:pt x="531" y="1875"/>
                  </a:lnTo>
                  <a:lnTo>
                    <a:pt x="531" y="1896"/>
                  </a:lnTo>
                  <a:cubicBezTo>
                    <a:pt x="329" y="2029"/>
                    <a:pt x="155" y="2182"/>
                    <a:pt x="1" y="2362"/>
                  </a:cubicBezTo>
                  <a:lnTo>
                    <a:pt x="504" y="2362"/>
                  </a:lnTo>
                  <a:cubicBezTo>
                    <a:pt x="504" y="2362"/>
                    <a:pt x="2405" y="2272"/>
                    <a:pt x="3793" y="1700"/>
                  </a:cubicBezTo>
                  <a:cubicBezTo>
                    <a:pt x="4678" y="1346"/>
                    <a:pt x="5318" y="551"/>
                    <a:pt x="5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AF3A7A8A-09A7-8576-4FA4-E67AA13370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55" y="969853"/>
            <a:ext cx="4647573" cy="2236644"/>
          </a:xfrm>
          <a:prstGeom prst="rect">
            <a:avLst/>
          </a:prstGeom>
        </p:spPr>
      </p:pic>
      <p:pic>
        <p:nvPicPr>
          <p:cNvPr id="31" name="Picture 30" descr="A screenshot of a chat&#10;&#10;Description automatically generated">
            <a:extLst>
              <a:ext uri="{FF2B5EF4-FFF2-40B4-BE49-F238E27FC236}">
                <a16:creationId xmlns:a16="http://schemas.microsoft.com/office/drawing/2014/main" id="{6457DDB3-3ACE-BFB7-599F-AB6ED740F8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45" t="7023" r="2618" b="7896"/>
          <a:stretch/>
        </p:blipFill>
        <p:spPr>
          <a:xfrm>
            <a:off x="5781259" y="958471"/>
            <a:ext cx="2282649" cy="3121418"/>
          </a:xfrm>
          <a:prstGeom prst="rect">
            <a:avLst/>
          </a:prstGeom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C222BC1-3838-684A-F285-F8C93049FABA}"/>
              </a:ext>
            </a:extLst>
          </p:cNvPr>
          <p:cNvCxnSpPr/>
          <p:nvPr/>
        </p:nvCxnSpPr>
        <p:spPr>
          <a:xfrm flipH="1">
            <a:off x="7095124" y="4154839"/>
            <a:ext cx="532506" cy="224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A4FE110-8D8D-E2E3-D870-92245E9FD09A}"/>
              </a:ext>
            </a:extLst>
          </p:cNvPr>
          <p:cNvSpPr txBox="1"/>
          <p:nvPr/>
        </p:nvSpPr>
        <p:spPr>
          <a:xfrm>
            <a:off x="6257993" y="4292593"/>
            <a:ext cx="11496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az-Latn-AZ" dirty="0">
                <a:latin typeface="Aparajita" panose="020B0502040204020203" pitchFamily="18" charset="0"/>
                <a:cs typeface="Aparajita" panose="020B0502040204020203" pitchFamily="18" charset="0"/>
              </a:rPr>
              <a:t>Microphone</a:t>
            </a:r>
            <a:endParaRPr lang="tr-TR" dirty="0">
              <a:latin typeface="Aparajita" panose="020B0502040204020203" pitchFamily="18" charset="0"/>
              <a:cs typeface="Aparajita" panose="020B0502040204020203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DD57055-96F6-4BE9-AA0C-B1DEB3FA163C}"/>
              </a:ext>
            </a:extLst>
          </p:cNvPr>
          <p:cNvCxnSpPr/>
          <p:nvPr/>
        </p:nvCxnSpPr>
        <p:spPr>
          <a:xfrm flipV="1">
            <a:off x="5022828" y="1747157"/>
            <a:ext cx="610529" cy="1183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726;p31">
            <a:extLst>
              <a:ext uri="{FF2B5EF4-FFF2-40B4-BE49-F238E27FC236}">
                <a16:creationId xmlns:a16="http://schemas.microsoft.com/office/drawing/2014/main" id="{1F670CC5-8CD5-8187-C97E-BCDC207DE117}"/>
              </a:ext>
            </a:extLst>
          </p:cNvPr>
          <p:cNvGrpSpPr/>
          <p:nvPr/>
        </p:nvGrpSpPr>
        <p:grpSpPr>
          <a:xfrm>
            <a:off x="9417165" y="3757500"/>
            <a:ext cx="3148300" cy="1263895"/>
            <a:chOff x="6676775" y="1493468"/>
            <a:chExt cx="1935510" cy="777064"/>
          </a:xfrm>
        </p:grpSpPr>
        <p:sp>
          <p:nvSpPr>
            <p:cNvPr id="3" name="Google Shape;727;p31">
              <a:extLst>
                <a:ext uri="{FF2B5EF4-FFF2-40B4-BE49-F238E27FC236}">
                  <a16:creationId xmlns:a16="http://schemas.microsoft.com/office/drawing/2014/main" id="{9DA2028E-8C9E-E5FE-E491-66853A0095F5}"/>
                </a:ext>
              </a:extLst>
            </p:cNvPr>
            <p:cNvSpPr/>
            <p:nvPr/>
          </p:nvSpPr>
          <p:spPr>
            <a:xfrm>
              <a:off x="6676775" y="1496292"/>
              <a:ext cx="1935510" cy="621948"/>
            </a:xfrm>
            <a:custGeom>
              <a:avLst/>
              <a:gdLst/>
              <a:ahLst/>
              <a:cxnLst/>
              <a:rect l="l" t="t" r="r" b="b"/>
              <a:pathLst>
                <a:path w="89794" h="28854" extrusionOk="0">
                  <a:moveTo>
                    <a:pt x="35306" y="0"/>
                  </a:moveTo>
                  <a:cubicBezTo>
                    <a:pt x="27062" y="0"/>
                    <a:pt x="16779" y="217"/>
                    <a:pt x="15561" y="217"/>
                  </a:cubicBezTo>
                  <a:cubicBezTo>
                    <a:pt x="13728" y="217"/>
                    <a:pt x="8565" y="1319"/>
                    <a:pt x="5387" y="5624"/>
                  </a:cubicBezTo>
                  <a:cubicBezTo>
                    <a:pt x="2188" y="9904"/>
                    <a:pt x="705" y="15661"/>
                    <a:pt x="467" y="21201"/>
                  </a:cubicBezTo>
                  <a:cubicBezTo>
                    <a:pt x="398" y="22594"/>
                    <a:pt x="91" y="23981"/>
                    <a:pt x="43" y="25395"/>
                  </a:cubicBezTo>
                  <a:cubicBezTo>
                    <a:pt x="0" y="27445"/>
                    <a:pt x="154" y="28748"/>
                    <a:pt x="2474" y="28748"/>
                  </a:cubicBezTo>
                  <a:cubicBezTo>
                    <a:pt x="19040" y="28748"/>
                    <a:pt x="35606" y="28853"/>
                    <a:pt x="52172" y="28853"/>
                  </a:cubicBezTo>
                  <a:cubicBezTo>
                    <a:pt x="55599" y="28853"/>
                    <a:pt x="59027" y="28849"/>
                    <a:pt x="62454" y="28838"/>
                  </a:cubicBezTo>
                  <a:cubicBezTo>
                    <a:pt x="66712" y="28817"/>
                    <a:pt x="70949" y="28796"/>
                    <a:pt x="75186" y="28769"/>
                  </a:cubicBezTo>
                  <a:cubicBezTo>
                    <a:pt x="77570" y="28748"/>
                    <a:pt x="79953" y="28727"/>
                    <a:pt x="82315" y="28684"/>
                  </a:cubicBezTo>
                  <a:cubicBezTo>
                    <a:pt x="82665" y="28684"/>
                    <a:pt x="83062" y="28706"/>
                    <a:pt x="83486" y="28727"/>
                  </a:cubicBezTo>
                  <a:cubicBezTo>
                    <a:pt x="83853" y="28748"/>
                    <a:pt x="84234" y="28768"/>
                    <a:pt x="84612" y="28768"/>
                  </a:cubicBezTo>
                  <a:cubicBezTo>
                    <a:pt x="85821" y="28768"/>
                    <a:pt x="87011" y="28565"/>
                    <a:pt x="87696" y="27556"/>
                  </a:cubicBezTo>
                  <a:cubicBezTo>
                    <a:pt x="88051" y="27027"/>
                    <a:pt x="88358" y="26322"/>
                    <a:pt x="88602" y="25549"/>
                  </a:cubicBezTo>
                  <a:cubicBezTo>
                    <a:pt x="89794" y="21842"/>
                    <a:pt x="89661" y="15995"/>
                    <a:pt x="86351" y="14559"/>
                  </a:cubicBezTo>
                  <a:cubicBezTo>
                    <a:pt x="82050" y="12727"/>
                    <a:pt x="70023" y="11625"/>
                    <a:pt x="68810" y="11493"/>
                  </a:cubicBezTo>
                  <a:cubicBezTo>
                    <a:pt x="67570" y="11381"/>
                    <a:pt x="63889" y="10523"/>
                    <a:pt x="60950" y="8315"/>
                  </a:cubicBezTo>
                  <a:cubicBezTo>
                    <a:pt x="57995" y="6106"/>
                    <a:pt x="49918" y="699"/>
                    <a:pt x="44754" y="217"/>
                  </a:cubicBezTo>
                  <a:cubicBezTo>
                    <a:pt x="43040" y="55"/>
                    <a:pt x="39428" y="0"/>
                    <a:pt x="353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728;p31">
              <a:extLst>
                <a:ext uri="{FF2B5EF4-FFF2-40B4-BE49-F238E27FC236}">
                  <a16:creationId xmlns:a16="http://schemas.microsoft.com/office/drawing/2014/main" id="{D4D631AF-0778-39AD-D88F-F3CC49364B34}"/>
                </a:ext>
              </a:extLst>
            </p:cNvPr>
            <p:cNvSpPr/>
            <p:nvPr/>
          </p:nvSpPr>
          <p:spPr>
            <a:xfrm>
              <a:off x="6677680" y="1918540"/>
              <a:ext cx="1901841" cy="199686"/>
            </a:xfrm>
            <a:custGeom>
              <a:avLst/>
              <a:gdLst/>
              <a:ahLst/>
              <a:cxnLst/>
              <a:rect l="l" t="t" r="r" b="b"/>
              <a:pathLst>
                <a:path w="88232" h="9264" extrusionOk="0">
                  <a:moveTo>
                    <a:pt x="16049" y="1"/>
                  </a:moveTo>
                  <a:cubicBezTo>
                    <a:pt x="11965" y="1"/>
                    <a:pt x="8523" y="2892"/>
                    <a:pt x="7506" y="6865"/>
                  </a:cubicBezTo>
                  <a:lnTo>
                    <a:pt x="1" y="6865"/>
                  </a:lnTo>
                  <a:cubicBezTo>
                    <a:pt x="91" y="8300"/>
                    <a:pt x="530" y="9158"/>
                    <a:pt x="2432" y="9158"/>
                  </a:cubicBezTo>
                  <a:cubicBezTo>
                    <a:pt x="18998" y="9158"/>
                    <a:pt x="35564" y="9263"/>
                    <a:pt x="52130" y="9263"/>
                  </a:cubicBezTo>
                  <a:cubicBezTo>
                    <a:pt x="55557" y="9263"/>
                    <a:pt x="58985" y="9259"/>
                    <a:pt x="62412" y="9248"/>
                  </a:cubicBezTo>
                  <a:cubicBezTo>
                    <a:pt x="66670" y="9227"/>
                    <a:pt x="70907" y="9206"/>
                    <a:pt x="75144" y="9179"/>
                  </a:cubicBezTo>
                  <a:cubicBezTo>
                    <a:pt x="77528" y="9158"/>
                    <a:pt x="79911" y="9137"/>
                    <a:pt x="82273" y="9094"/>
                  </a:cubicBezTo>
                  <a:cubicBezTo>
                    <a:pt x="82305" y="9094"/>
                    <a:pt x="82338" y="9094"/>
                    <a:pt x="82371" y="9094"/>
                  </a:cubicBezTo>
                  <a:cubicBezTo>
                    <a:pt x="83036" y="9094"/>
                    <a:pt x="83812" y="9172"/>
                    <a:pt x="84578" y="9172"/>
                  </a:cubicBezTo>
                  <a:cubicBezTo>
                    <a:pt x="85792" y="9172"/>
                    <a:pt x="86979" y="8976"/>
                    <a:pt x="87654" y="7966"/>
                  </a:cubicBezTo>
                  <a:cubicBezTo>
                    <a:pt x="87855" y="7638"/>
                    <a:pt x="88051" y="7262"/>
                    <a:pt x="88232" y="6865"/>
                  </a:cubicBezTo>
                  <a:lnTo>
                    <a:pt x="83486" y="6865"/>
                  </a:lnTo>
                  <a:cubicBezTo>
                    <a:pt x="82469" y="2892"/>
                    <a:pt x="79027" y="1"/>
                    <a:pt x="74922" y="1"/>
                  </a:cubicBezTo>
                  <a:cubicBezTo>
                    <a:pt x="70839" y="1"/>
                    <a:pt x="67396" y="2892"/>
                    <a:pt x="66384" y="6865"/>
                  </a:cubicBezTo>
                  <a:lnTo>
                    <a:pt x="24607" y="6865"/>
                  </a:lnTo>
                  <a:cubicBezTo>
                    <a:pt x="23596" y="2892"/>
                    <a:pt x="20153" y="1"/>
                    <a:pt x="16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29;p31">
              <a:extLst>
                <a:ext uri="{FF2B5EF4-FFF2-40B4-BE49-F238E27FC236}">
                  <a16:creationId xmlns:a16="http://schemas.microsoft.com/office/drawing/2014/main" id="{C5BBC2BD-899A-F443-37C8-8ABD4ECDA805}"/>
                </a:ext>
              </a:extLst>
            </p:cNvPr>
            <p:cNvSpPr/>
            <p:nvPr/>
          </p:nvSpPr>
          <p:spPr>
            <a:xfrm>
              <a:off x="8134669" y="1954277"/>
              <a:ext cx="316363" cy="316255"/>
            </a:xfrm>
            <a:custGeom>
              <a:avLst/>
              <a:gdLst/>
              <a:ahLst/>
              <a:cxnLst/>
              <a:rect l="l" t="t" r="r" b="b"/>
              <a:pathLst>
                <a:path w="14677" h="14672" extrusionOk="0">
                  <a:moveTo>
                    <a:pt x="7325" y="0"/>
                  </a:moveTo>
                  <a:cubicBezTo>
                    <a:pt x="3289" y="0"/>
                    <a:pt x="0" y="3284"/>
                    <a:pt x="0" y="7325"/>
                  </a:cubicBezTo>
                  <a:cubicBezTo>
                    <a:pt x="0" y="11387"/>
                    <a:pt x="3289" y="14671"/>
                    <a:pt x="7325" y="14671"/>
                  </a:cubicBezTo>
                  <a:cubicBezTo>
                    <a:pt x="11387" y="14671"/>
                    <a:pt x="14676" y="11387"/>
                    <a:pt x="14676" y="7325"/>
                  </a:cubicBezTo>
                  <a:cubicBezTo>
                    <a:pt x="14676" y="3284"/>
                    <a:pt x="11387" y="0"/>
                    <a:pt x="7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30;p31">
              <a:extLst>
                <a:ext uri="{FF2B5EF4-FFF2-40B4-BE49-F238E27FC236}">
                  <a16:creationId xmlns:a16="http://schemas.microsoft.com/office/drawing/2014/main" id="{C44966A3-3B8A-77E0-B9EF-4B4570A21A29}"/>
                </a:ext>
              </a:extLst>
            </p:cNvPr>
            <p:cNvSpPr/>
            <p:nvPr/>
          </p:nvSpPr>
          <p:spPr>
            <a:xfrm>
              <a:off x="8204525" y="2024135"/>
              <a:ext cx="176514" cy="176514"/>
            </a:xfrm>
            <a:custGeom>
              <a:avLst/>
              <a:gdLst/>
              <a:ahLst/>
              <a:cxnLst/>
              <a:rect l="l" t="t" r="r" b="b"/>
              <a:pathLst>
                <a:path w="8189" h="8189" extrusionOk="0">
                  <a:moveTo>
                    <a:pt x="4084" y="1"/>
                  </a:moveTo>
                  <a:cubicBezTo>
                    <a:pt x="1833" y="1"/>
                    <a:pt x="1" y="1833"/>
                    <a:pt x="1" y="4084"/>
                  </a:cubicBezTo>
                  <a:cubicBezTo>
                    <a:pt x="1" y="6356"/>
                    <a:pt x="1833" y="8189"/>
                    <a:pt x="4084" y="8189"/>
                  </a:cubicBezTo>
                  <a:cubicBezTo>
                    <a:pt x="6356" y="8189"/>
                    <a:pt x="8189" y="6356"/>
                    <a:pt x="8189" y="4084"/>
                  </a:cubicBezTo>
                  <a:cubicBezTo>
                    <a:pt x="8189" y="1833"/>
                    <a:pt x="6356" y="1"/>
                    <a:pt x="4084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31;p31">
              <a:extLst>
                <a:ext uri="{FF2B5EF4-FFF2-40B4-BE49-F238E27FC236}">
                  <a16:creationId xmlns:a16="http://schemas.microsoft.com/office/drawing/2014/main" id="{0DBE1FC7-6C28-85A9-E6B8-79A64CA44AA2}"/>
                </a:ext>
              </a:extLst>
            </p:cNvPr>
            <p:cNvSpPr/>
            <p:nvPr/>
          </p:nvSpPr>
          <p:spPr>
            <a:xfrm>
              <a:off x="8264467" y="2084077"/>
              <a:ext cx="56172" cy="56172"/>
            </a:xfrm>
            <a:custGeom>
              <a:avLst/>
              <a:gdLst/>
              <a:ahLst/>
              <a:cxnLst/>
              <a:rect l="l" t="t" r="r" b="b"/>
              <a:pathLst>
                <a:path w="2606" h="2606" extrusionOk="0">
                  <a:moveTo>
                    <a:pt x="1303" y="0"/>
                  </a:moveTo>
                  <a:cubicBezTo>
                    <a:pt x="599" y="0"/>
                    <a:pt x="0" y="599"/>
                    <a:pt x="0" y="1303"/>
                  </a:cubicBezTo>
                  <a:cubicBezTo>
                    <a:pt x="0" y="2029"/>
                    <a:pt x="599" y="2606"/>
                    <a:pt x="1303" y="2606"/>
                  </a:cubicBezTo>
                  <a:cubicBezTo>
                    <a:pt x="2034" y="2606"/>
                    <a:pt x="2606" y="2029"/>
                    <a:pt x="2606" y="1303"/>
                  </a:cubicBezTo>
                  <a:cubicBezTo>
                    <a:pt x="2606" y="599"/>
                    <a:pt x="2034" y="0"/>
                    <a:pt x="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32;p31">
              <a:extLst>
                <a:ext uri="{FF2B5EF4-FFF2-40B4-BE49-F238E27FC236}">
                  <a16:creationId xmlns:a16="http://schemas.microsoft.com/office/drawing/2014/main" id="{9ECBAE3C-BF91-BE92-6339-7ED7FF40C6E1}"/>
                </a:ext>
              </a:extLst>
            </p:cNvPr>
            <p:cNvSpPr/>
            <p:nvPr/>
          </p:nvSpPr>
          <p:spPr>
            <a:xfrm>
              <a:off x="6865588" y="1954277"/>
              <a:ext cx="316363" cy="316255"/>
            </a:xfrm>
            <a:custGeom>
              <a:avLst/>
              <a:gdLst/>
              <a:ahLst/>
              <a:cxnLst/>
              <a:rect l="l" t="t" r="r" b="b"/>
              <a:pathLst>
                <a:path w="14677" h="14672" extrusionOk="0">
                  <a:moveTo>
                    <a:pt x="7331" y="0"/>
                  </a:moveTo>
                  <a:cubicBezTo>
                    <a:pt x="3290" y="0"/>
                    <a:pt x="1" y="3284"/>
                    <a:pt x="1" y="7325"/>
                  </a:cubicBezTo>
                  <a:cubicBezTo>
                    <a:pt x="1" y="11387"/>
                    <a:pt x="3290" y="14671"/>
                    <a:pt x="7331" y="14671"/>
                  </a:cubicBezTo>
                  <a:cubicBezTo>
                    <a:pt x="11388" y="14671"/>
                    <a:pt x="14677" y="11387"/>
                    <a:pt x="14677" y="7325"/>
                  </a:cubicBezTo>
                  <a:cubicBezTo>
                    <a:pt x="14677" y="3284"/>
                    <a:pt x="11388" y="0"/>
                    <a:pt x="7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33;p31">
              <a:extLst>
                <a:ext uri="{FF2B5EF4-FFF2-40B4-BE49-F238E27FC236}">
                  <a16:creationId xmlns:a16="http://schemas.microsoft.com/office/drawing/2014/main" id="{DDCFA0A1-BE51-3EF8-877A-B250CC864F93}"/>
                </a:ext>
              </a:extLst>
            </p:cNvPr>
            <p:cNvSpPr/>
            <p:nvPr/>
          </p:nvSpPr>
          <p:spPr>
            <a:xfrm>
              <a:off x="6935574" y="2024135"/>
              <a:ext cx="176514" cy="176514"/>
            </a:xfrm>
            <a:custGeom>
              <a:avLst/>
              <a:gdLst/>
              <a:ahLst/>
              <a:cxnLst/>
              <a:rect l="l" t="t" r="r" b="b"/>
              <a:pathLst>
                <a:path w="8189" h="8189" extrusionOk="0">
                  <a:moveTo>
                    <a:pt x="4084" y="1"/>
                  </a:moveTo>
                  <a:cubicBezTo>
                    <a:pt x="1833" y="1"/>
                    <a:pt x="0" y="1833"/>
                    <a:pt x="0" y="4084"/>
                  </a:cubicBezTo>
                  <a:cubicBezTo>
                    <a:pt x="0" y="6356"/>
                    <a:pt x="1833" y="8189"/>
                    <a:pt x="4084" y="8189"/>
                  </a:cubicBezTo>
                  <a:cubicBezTo>
                    <a:pt x="6356" y="8189"/>
                    <a:pt x="8188" y="6356"/>
                    <a:pt x="8188" y="4084"/>
                  </a:cubicBezTo>
                  <a:cubicBezTo>
                    <a:pt x="8188" y="1833"/>
                    <a:pt x="6356" y="1"/>
                    <a:pt x="4084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34;p31">
              <a:extLst>
                <a:ext uri="{FF2B5EF4-FFF2-40B4-BE49-F238E27FC236}">
                  <a16:creationId xmlns:a16="http://schemas.microsoft.com/office/drawing/2014/main" id="{D6A6E1E4-F620-677B-CA24-07CE1BD67606}"/>
                </a:ext>
              </a:extLst>
            </p:cNvPr>
            <p:cNvSpPr/>
            <p:nvPr/>
          </p:nvSpPr>
          <p:spPr>
            <a:xfrm>
              <a:off x="6995495" y="2084077"/>
              <a:ext cx="56086" cy="56172"/>
            </a:xfrm>
            <a:custGeom>
              <a:avLst/>
              <a:gdLst/>
              <a:ahLst/>
              <a:cxnLst/>
              <a:rect l="l" t="t" r="r" b="b"/>
              <a:pathLst>
                <a:path w="2602" h="2606" extrusionOk="0">
                  <a:moveTo>
                    <a:pt x="1304" y="0"/>
                  </a:moveTo>
                  <a:cubicBezTo>
                    <a:pt x="594" y="0"/>
                    <a:pt x="1" y="599"/>
                    <a:pt x="1" y="1303"/>
                  </a:cubicBezTo>
                  <a:cubicBezTo>
                    <a:pt x="1" y="2029"/>
                    <a:pt x="594" y="2606"/>
                    <a:pt x="1304" y="2606"/>
                  </a:cubicBezTo>
                  <a:cubicBezTo>
                    <a:pt x="2029" y="2606"/>
                    <a:pt x="2601" y="2029"/>
                    <a:pt x="2601" y="1303"/>
                  </a:cubicBezTo>
                  <a:cubicBezTo>
                    <a:pt x="2601" y="599"/>
                    <a:pt x="2029" y="0"/>
                    <a:pt x="1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35;p31">
              <a:extLst>
                <a:ext uri="{FF2B5EF4-FFF2-40B4-BE49-F238E27FC236}">
                  <a16:creationId xmlns:a16="http://schemas.microsoft.com/office/drawing/2014/main" id="{16D9DE77-76F9-3CC1-1AF7-F71B7D057033}"/>
                </a:ext>
              </a:extLst>
            </p:cNvPr>
            <p:cNvSpPr/>
            <p:nvPr/>
          </p:nvSpPr>
          <p:spPr>
            <a:xfrm>
              <a:off x="7535337" y="1518083"/>
              <a:ext cx="484750" cy="239972"/>
            </a:xfrm>
            <a:custGeom>
              <a:avLst/>
              <a:gdLst/>
              <a:ahLst/>
              <a:cxnLst/>
              <a:rect l="l" t="t" r="r" b="b"/>
              <a:pathLst>
                <a:path w="22489" h="11133" extrusionOk="0">
                  <a:moveTo>
                    <a:pt x="1185" y="0"/>
                  </a:moveTo>
                  <a:cubicBezTo>
                    <a:pt x="1044" y="0"/>
                    <a:pt x="906" y="11"/>
                    <a:pt x="774" y="43"/>
                  </a:cubicBezTo>
                  <a:cubicBezTo>
                    <a:pt x="1" y="196"/>
                    <a:pt x="1" y="1256"/>
                    <a:pt x="64" y="1854"/>
                  </a:cubicBezTo>
                  <a:cubicBezTo>
                    <a:pt x="266" y="4301"/>
                    <a:pt x="462" y="6753"/>
                    <a:pt x="1150" y="9136"/>
                  </a:cubicBezTo>
                  <a:cubicBezTo>
                    <a:pt x="1235" y="9422"/>
                    <a:pt x="1346" y="9730"/>
                    <a:pt x="1547" y="9952"/>
                  </a:cubicBezTo>
                  <a:cubicBezTo>
                    <a:pt x="1897" y="10349"/>
                    <a:pt x="2739" y="10280"/>
                    <a:pt x="3242" y="10349"/>
                  </a:cubicBezTo>
                  <a:cubicBezTo>
                    <a:pt x="3952" y="10439"/>
                    <a:pt x="4656" y="10482"/>
                    <a:pt x="5387" y="10545"/>
                  </a:cubicBezTo>
                  <a:cubicBezTo>
                    <a:pt x="7924" y="10746"/>
                    <a:pt x="10461" y="10879"/>
                    <a:pt x="12998" y="10969"/>
                  </a:cubicBezTo>
                  <a:cubicBezTo>
                    <a:pt x="14927" y="11023"/>
                    <a:pt x="16841" y="11081"/>
                    <a:pt x="18766" y="11081"/>
                  </a:cubicBezTo>
                  <a:cubicBezTo>
                    <a:pt x="19108" y="11081"/>
                    <a:pt x="19450" y="11079"/>
                    <a:pt x="19793" y="11075"/>
                  </a:cubicBezTo>
                  <a:cubicBezTo>
                    <a:pt x="19809" y="11074"/>
                    <a:pt x="19827" y="11074"/>
                    <a:pt x="19845" y="11074"/>
                  </a:cubicBezTo>
                  <a:cubicBezTo>
                    <a:pt x="20113" y="11074"/>
                    <a:pt x="20595" y="11133"/>
                    <a:pt x="21072" y="11133"/>
                  </a:cubicBezTo>
                  <a:cubicBezTo>
                    <a:pt x="21724" y="11133"/>
                    <a:pt x="22367" y="11023"/>
                    <a:pt x="22441" y="10503"/>
                  </a:cubicBezTo>
                  <a:cubicBezTo>
                    <a:pt x="22489" y="10175"/>
                    <a:pt x="22203" y="9910"/>
                    <a:pt x="21938" y="9687"/>
                  </a:cubicBezTo>
                  <a:cubicBezTo>
                    <a:pt x="21165" y="9089"/>
                    <a:pt x="20413" y="8496"/>
                    <a:pt x="19618" y="7924"/>
                  </a:cubicBezTo>
                  <a:cubicBezTo>
                    <a:pt x="14566" y="4190"/>
                    <a:pt x="8803" y="1102"/>
                    <a:pt x="2517" y="154"/>
                  </a:cubicBezTo>
                  <a:cubicBezTo>
                    <a:pt x="2209" y="112"/>
                    <a:pt x="1897" y="64"/>
                    <a:pt x="1611" y="22"/>
                  </a:cubicBezTo>
                  <a:cubicBezTo>
                    <a:pt x="1468" y="11"/>
                    <a:pt x="1325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36;p31">
              <a:extLst>
                <a:ext uri="{FF2B5EF4-FFF2-40B4-BE49-F238E27FC236}">
                  <a16:creationId xmlns:a16="http://schemas.microsoft.com/office/drawing/2014/main" id="{60072B80-929C-6D51-243F-AB13A5051C85}"/>
                </a:ext>
              </a:extLst>
            </p:cNvPr>
            <p:cNvSpPr/>
            <p:nvPr/>
          </p:nvSpPr>
          <p:spPr>
            <a:xfrm>
              <a:off x="7055436" y="1517480"/>
              <a:ext cx="461342" cy="219926"/>
            </a:xfrm>
            <a:custGeom>
              <a:avLst/>
              <a:gdLst/>
              <a:ahLst/>
              <a:cxnLst/>
              <a:rect l="l" t="t" r="r" b="b"/>
              <a:pathLst>
                <a:path w="21403" h="10203" extrusionOk="0">
                  <a:moveTo>
                    <a:pt x="18650" y="1"/>
                  </a:moveTo>
                  <a:cubicBezTo>
                    <a:pt x="18555" y="1"/>
                    <a:pt x="18457" y="3"/>
                    <a:pt x="18357" y="7"/>
                  </a:cubicBezTo>
                  <a:cubicBezTo>
                    <a:pt x="15206" y="140"/>
                    <a:pt x="12049" y="293"/>
                    <a:pt x="8871" y="447"/>
                  </a:cubicBezTo>
                  <a:cubicBezTo>
                    <a:pt x="7855" y="489"/>
                    <a:pt x="6705" y="537"/>
                    <a:pt x="5757" y="1040"/>
                  </a:cubicBezTo>
                  <a:cubicBezTo>
                    <a:pt x="5143" y="1374"/>
                    <a:pt x="4587" y="1882"/>
                    <a:pt x="4105" y="2391"/>
                  </a:cubicBezTo>
                  <a:cubicBezTo>
                    <a:pt x="2892" y="3646"/>
                    <a:pt x="1939" y="5192"/>
                    <a:pt x="1213" y="6760"/>
                  </a:cubicBezTo>
                  <a:cubicBezTo>
                    <a:pt x="991" y="7242"/>
                    <a:pt x="0" y="9096"/>
                    <a:pt x="482" y="9625"/>
                  </a:cubicBezTo>
                  <a:cubicBezTo>
                    <a:pt x="860" y="10014"/>
                    <a:pt x="6898" y="10203"/>
                    <a:pt x="12354" y="10203"/>
                  </a:cubicBezTo>
                  <a:cubicBezTo>
                    <a:pt x="16846" y="10203"/>
                    <a:pt x="20944" y="10075"/>
                    <a:pt x="21164" y="9826"/>
                  </a:cubicBezTo>
                  <a:cubicBezTo>
                    <a:pt x="21207" y="9805"/>
                    <a:pt x="21207" y="9758"/>
                    <a:pt x="21228" y="9715"/>
                  </a:cubicBezTo>
                  <a:cubicBezTo>
                    <a:pt x="21402" y="9276"/>
                    <a:pt x="21318" y="8656"/>
                    <a:pt x="21297" y="8190"/>
                  </a:cubicBezTo>
                  <a:cubicBezTo>
                    <a:pt x="21249" y="7374"/>
                    <a:pt x="21185" y="6537"/>
                    <a:pt x="21095" y="5722"/>
                  </a:cubicBezTo>
                  <a:cubicBezTo>
                    <a:pt x="21032" y="4880"/>
                    <a:pt x="20921" y="4064"/>
                    <a:pt x="20830" y="3227"/>
                  </a:cubicBezTo>
                  <a:cubicBezTo>
                    <a:pt x="20767" y="2740"/>
                    <a:pt x="20788" y="2057"/>
                    <a:pt x="20656" y="1437"/>
                  </a:cubicBezTo>
                  <a:cubicBezTo>
                    <a:pt x="20433" y="268"/>
                    <a:pt x="19689" y="1"/>
                    <a:pt x="18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37;p31">
              <a:extLst>
                <a:ext uri="{FF2B5EF4-FFF2-40B4-BE49-F238E27FC236}">
                  <a16:creationId xmlns:a16="http://schemas.microsoft.com/office/drawing/2014/main" id="{2697042A-AA71-3B79-82F1-77E1CA471A64}"/>
                </a:ext>
              </a:extLst>
            </p:cNvPr>
            <p:cNvSpPr/>
            <p:nvPr/>
          </p:nvSpPr>
          <p:spPr>
            <a:xfrm>
              <a:off x="7506993" y="1493468"/>
              <a:ext cx="62165" cy="627725"/>
            </a:xfrm>
            <a:custGeom>
              <a:avLst/>
              <a:gdLst/>
              <a:ahLst/>
              <a:cxnLst/>
              <a:rect l="l" t="t" r="r" b="b"/>
              <a:pathLst>
                <a:path w="2884" h="29122" extrusionOk="0">
                  <a:moveTo>
                    <a:pt x="169" y="1"/>
                  </a:moveTo>
                  <a:cubicBezTo>
                    <a:pt x="87" y="1"/>
                    <a:pt x="0" y="65"/>
                    <a:pt x="13" y="168"/>
                  </a:cubicBezTo>
                  <a:cubicBezTo>
                    <a:pt x="188" y="1254"/>
                    <a:pt x="368" y="2355"/>
                    <a:pt x="521" y="3436"/>
                  </a:cubicBezTo>
                  <a:cubicBezTo>
                    <a:pt x="1183" y="7784"/>
                    <a:pt x="1824" y="12153"/>
                    <a:pt x="2243" y="16544"/>
                  </a:cubicBezTo>
                  <a:cubicBezTo>
                    <a:pt x="2661" y="20670"/>
                    <a:pt x="2682" y="24864"/>
                    <a:pt x="2486" y="28990"/>
                  </a:cubicBezTo>
                  <a:cubicBezTo>
                    <a:pt x="2486" y="29078"/>
                    <a:pt x="2558" y="29121"/>
                    <a:pt x="2629" y="29121"/>
                  </a:cubicBezTo>
                  <a:cubicBezTo>
                    <a:pt x="2701" y="29121"/>
                    <a:pt x="2772" y="29078"/>
                    <a:pt x="2772" y="28990"/>
                  </a:cubicBezTo>
                  <a:cubicBezTo>
                    <a:pt x="2883" y="26850"/>
                    <a:pt x="2883" y="24711"/>
                    <a:pt x="2836" y="22571"/>
                  </a:cubicBezTo>
                  <a:cubicBezTo>
                    <a:pt x="2772" y="17958"/>
                    <a:pt x="2221" y="13409"/>
                    <a:pt x="1581" y="8864"/>
                  </a:cubicBezTo>
                  <a:cubicBezTo>
                    <a:pt x="1183" y="5930"/>
                    <a:pt x="765" y="3017"/>
                    <a:pt x="299" y="104"/>
                  </a:cubicBezTo>
                  <a:cubicBezTo>
                    <a:pt x="281" y="32"/>
                    <a:pt x="226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38;p31">
              <a:extLst>
                <a:ext uri="{FF2B5EF4-FFF2-40B4-BE49-F238E27FC236}">
                  <a16:creationId xmlns:a16="http://schemas.microsoft.com/office/drawing/2014/main" id="{5447749D-9184-6211-04A6-3977D98C37D3}"/>
                </a:ext>
              </a:extLst>
            </p:cNvPr>
            <p:cNvSpPr/>
            <p:nvPr/>
          </p:nvSpPr>
          <p:spPr>
            <a:xfrm>
              <a:off x="8014570" y="1741644"/>
              <a:ext cx="64406" cy="379540"/>
            </a:xfrm>
            <a:custGeom>
              <a:avLst/>
              <a:gdLst/>
              <a:ahLst/>
              <a:cxnLst/>
              <a:rect l="l" t="t" r="r" b="b"/>
              <a:pathLst>
                <a:path w="2988" h="17608" extrusionOk="0">
                  <a:moveTo>
                    <a:pt x="197" y="1"/>
                  </a:moveTo>
                  <a:cubicBezTo>
                    <a:pt x="96" y="1"/>
                    <a:pt x="0" y="107"/>
                    <a:pt x="75" y="200"/>
                  </a:cubicBezTo>
                  <a:cubicBezTo>
                    <a:pt x="1754" y="2514"/>
                    <a:pt x="2394" y="5364"/>
                    <a:pt x="2527" y="8165"/>
                  </a:cubicBezTo>
                  <a:cubicBezTo>
                    <a:pt x="2659" y="11295"/>
                    <a:pt x="1955" y="14367"/>
                    <a:pt x="1621" y="17476"/>
                  </a:cubicBezTo>
                  <a:cubicBezTo>
                    <a:pt x="1611" y="17564"/>
                    <a:pt x="1677" y="17607"/>
                    <a:pt x="1748" y="17607"/>
                  </a:cubicBezTo>
                  <a:cubicBezTo>
                    <a:pt x="1820" y="17607"/>
                    <a:pt x="1897" y="17564"/>
                    <a:pt x="1907" y="17476"/>
                  </a:cubicBezTo>
                  <a:cubicBezTo>
                    <a:pt x="2241" y="14256"/>
                    <a:pt x="2988" y="11099"/>
                    <a:pt x="2792" y="7853"/>
                  </a:cubicBezTo>
                  <a:cubicBezTo>
                    <a:pt x="2638" y="5099"/>
                    <a:pt x="1976" y="2318"/>
                    <a:pt x="318" y="67"/>
                  </a:cubicBezTo>
                  <a:cubicBezTo>
                    <a:pt x="285" y="20"/>
                    <a:pt x="24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39;p31">
              <a:extLst>
                <a:ext uri="{FF2B5EF4-FFF2-40B4-BE49-F238E27FC236}">
                  <a16:creationId xmlns:a16="http://schemas.microsoft.com/office/drawing/2014/main" id="{8878CAA6-2555-5477-940D-5C8755E02208}"/>
                </a:ext>
              </a:extLst>
            </p:cNvPr>
            <p:cNvSpPr/>
            <p:nvPr/>
          </p:nvSpPr>
          <p:spPr>
            <a:xfrm>
              <a:off x="7050630" y="1722202"/>
              <a:ext cx="215572" cy="398983"/>
            </a:xfrm>
            <a:custGeom>
              <a:avLst/>
              <a:gdLst/>
              <a:ahLst/>
              <a:cxnLst/>
              <a:rect l="l" t="t" r="r" b="b"/>
              <a:pathLst>
                <a:path w="10001" h="18510" extrusionOk="0">
                  <a:moveTo>
                    <a:pt x="706" y="0"/>
                  </a:moveTo>
                  <a:cubicBezTo>
                    <a:pt x="664" y="0"/>
                    <a:pt x="624" y="19"/>
                    <a:pt x="599" y="64"/>
                  </a:cubicBezTo>
                  <a:cubicBezTo>
                    <a:pt x="1" y="943"/>
                    <a:pt x="202" y="2203"/>
                    <a:pt x="705" y="3088"/>
                  </a:cubicBezTo>
                  <a:cubicBezTo>
                    <a:pt x="1457" y="4412"/>
                    <a:pt x="2824" y="5423"/>
                    <a:pt x="3952" y="6440"/>
                  </a:cubicBezTo>
                  <a:cubicBezTo>
                    <a:pt x="5255" y="7632"/>
                    <a:pt x="6558" y="8824"/>
                    <a:pt x="7569" y="10259"/>
                  </a:cubicBezTo>
                  <a:cubicBezTo>
                    <a:pt x="8676" y="11827"/>
                    <a:pt x="9094" y="13611"/>
                    <a:pt x="9402" y="15465"/>
                  </a:cubicBezTo>
                  <a:cubicBezTo>
                    <a:pt x="9576" y="16434"/>
                    <a:pt x="9709" y="17409"/>
                    <a:pt x="9709" y="18378"/>
                  </a:cubicBezTo>
                  <a:cubicBezTo>
                    <a:pt x="9709" y="18466"/>
                    <a:pt x="9782" y="18509"/>
                    <a:pt x="9855" y="18509"/>
                  </a:cubicBezTo>
                  <a:cubicBezTo>
                    <a:pt x="9927" y="18509"/>
                    <a:pt x="10000" y="18466"/>
                    <a:pt x="10000" y="18378"/>
                  </a:cubicBezTo>
                  <a:cubicBezTo>
                    <a:pt x="10000" y="17277"/>
                    <a:pt x="9820" y="16170"/>
                    <a:pt x="9624" y="15110"/>
                  </a:cubicBezTo>
                  <a:cubicBezTo>
                    <a:pt x="9312" y="13368"/>
                    <a:pt x="8893" y="11694"/>
                    <a:pt x="7882" y="10238"/>
                  </a:cubicBezTo>
                  <a:cubicBezTo>
                    <a:pt x="6928" y="8866"/>
                    <a:pt x="5715" y="7696"/>
                    <a:pt x="4503" y="6573"/>
                  </a:cubicBezTo>
                  <a:cubicBezTo>
                    <a:pt x="3353" y="5514"/>
                    <a:pt x="1966" y="4497"/>
                    <a:pt x="1102" y="3194"/>
                  </a:cubicBezTo>
                  <a:cubicBezTo>
                    <a:pt x="552" y="2357"/>
                    <a:pt x="223" y="1102"/>
                    <a:pt x="838" y="217"/>
                  </a:cubicBezTo>
                  <a:cubicBezTo>
                    <a:pt x="916" y="109"/>
                    <a:pt x="807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40;p31">
              <a:extLst>
                <a:ext uri="{FF2B5EF4-FFF2-40B4-BE49-F238E27FC236}">
                  <a16:creationId xmlns:a16="http://schemas.microsoft.com/office/drawing/2014/main" id="{90FB6E68-D3C8-42E1-5AA3-E7DB560E84AE}"/>
                </a:ext>
              </a:extLst>
            </p:cNvPr>
            <p:cNvSpPr/>
            <p:nvPr/>
          </p:nvSpPr>
          <p:spPr>
            <a:xfrm>
              <a:off x="7602349" y="1792965"/>
              <a:ext cx="69084" cy="29487"/>
            </a:xfrm>
            <a:custGeom>
              <a:avLst/>
              <a:gdLst/>
              <a:ahLst/>
              <a:cxnLst/>
              <a:rect l="l" t="t" r="r" b="b"/>
              <a:pathLst>
                <a:path w="3205" h="1368" extrusionOk="0">
                  <a:moveTo>
                    <a:pt x="1590" y="1"/>
                  </a:moveTo>
                  <a:cubicBezTo>
                    <a:pt x="710" y="1"/>
                    <a:pt x="1" y="308"/>
                    <a:pt x="1" y="684"/>
                  </a:cubicBezTo>
                  <a:cubicBezTo>
                    <a:pt x="1" y="1060"/>
                    <a:pt x="710" y="1367"/>
                    <a:pt x="1590" y="1367"/>
                  </a:cubicBezTo>
                  <a:cubicBezTo>
                    <a:pt x="2495" y="1367"/>
                    <a:pt x="3205" y="1060"/>
                    <a:pt x="3205" y="684"/>
                  </a:cubicBezTo>
                  <a:cubicBezTo>
                    <a:pt x="3205" y="308"/>
                    <a:pt x="2495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41;p31">
              <a:extLst>
                <a:ext uri="{FF2B5EF4-FFF2-40B4-BE49-F238E27FC236}">
                  <a16:creationId xmlns:a16="http://schemas.microsoft.com/office/drawing/2014/main" id="{2C142C1E-FF8F-E608-2442-5CB8FB40174F}"/>
                </a:ext>
              </a:extLst>
            </p:cNvPr>
            <p:cNvSpPr/>
            <p:nvPr/>
          </p:nvSpPr>
          <p:spPr>
            <a:xfrm>
              <a:off x="7167647" y="1792965"/>
              <a:ext cx="68976" cy="29487"/>
            </a:xfrm>
            <a:custGeom>
              <a:avLst/>
              <a:gdLst/>
              <a:ahLst/>
              <a:cxnLst/>
              <a:rect l="l" t="t" r="r" b="b"/>
              <a:pathLst>
                <a:path w="3200" h="1368" extrusionOk="0">
                  <a:moveTo>
                    <a:pt x="1589" y="1"/>
                  </a:moveTo>
                  <a:cubicBezTo>
                    <a:pt x="705" y="1"/>
                    <a:pt x="0" y="308"/>
                    <a:pt x="0" y="684"/>
                  </a:cubicBezTo>
                  <a:cubicBezTo>
                    <a:pt x="0" y="1060"/>
                    <a:pt x="705" y="1367"/>
                    <a:pt x="1589" y="1367"/>
                  </a:cubicBezTo>
                  <a:cubicBezTo>
                    <a:pt x="2495" y="1367"/>
                    <a:pt x="3199" y="1060"/>
                    <a:pt x="3199" y="684"/>
                  </a:cubicBezTo>
                  <a:cubicBezTo>
                    <a:pt x="3199" y="308"/>
                    <a:pt x="2495" y="1"/>
                    <a:pt x="1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42;p31">
              <a:extLst>
                <a:ext uri="{FF2B5EF4-FFF2-40B4-BE49-F238E27FC236}">
                  <a16:creationId xmlns:a16="http://schemas.microsoft.com/office/drawing/2014/main" id="{B86CD316-6D37-9B2C-E941-B16EFB1322C7}"/>
                </a:ext>
              </a:extLst>
            </p:cNvPr>
            <p:cNvSpPr/>
            <p:nvPr/>
          </p:nvSpPr>
          <p:spPr>
            <a:xfrm>
              <a:off x="6741954" y="1535176"/>
              <a:ext cx="344902" cy="173647"/>
            </a:xfrm>
            <a:custGeom>
              <a:avLst/>
              <a:gdLst/>
              <a:ahLst/>
              <a:cxnLst/>
              <a:rect l="l" t="t" r="r" b="b"/>
              <a:pathLst>
                <a:path w="16001" h="8056" extrusionOk="0">
                  <a:moveTo>
                    <a:pt x="12334" y="0"/>
                  </a:moveTo>
                  <a:cubicBezTo>
                    <a:pt x="10473" y="0"/>
                    <a:pt x="8158" y="129"/>
                    <a:pt x="6446" y="245"/>
                  </a:cubicBezTo>
                  <a:cubicBezTo>
                    <a:pt x="4990" y="1061"/>
                    <a:pt x="3533" y="2205"/>
                    <a:pt x="2363" y="3820"/>
                  </a:cubicBezTo>
                  <a:cubicBezTo>
                    <a:pt x="1436" y="5054"/>
                    <a:pt x="663" y="6421"/>
                    <a:pt x="1" y="7877"/>
                  </a:cubicBezTo>
                  <a:cubicBezTo>
                    <a:pt x="1055" y="7970"/>
                    <a:pt x="2400" y="8055"/>
                    <a:pt x="3797" y="8055"/>
                  </a:cubicBezTo>
                  <a:cubicBezTo>
                    <a:pt x="4708" y="8055"/>
                    <a:pt x="5642" y="8019"/>
                    <a:pt x="6531" y="7925"/>
                  </a:cubicBezTo>
                  <a:cubicBezTo>
                    <a:pt x="10418" y="7459"/>
                    <a:pt x="16001" y="1347"/>
                    <a:pt x="15492" y="420"/>
                  </a:cubicBezTo>
                  <a:cubicBezTo>
                    <a:pt x="15334" y="106"/>
                    <a:pt x="14020" y="0"/>
                    <a:pt x="12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43;p31">
              <a:extLst>
                <a:ext uri="{FF2B5EF4-FFF2-40B4-BE49-F238E27FC236}">
                  <a16:creationId xmlns:a16="http://schemas.microsoft.com/office/drawing/2014/main" id="{8ECADEE6-6DC9-906E-7038-4F1E1496C65D}"/>
                </a:ext>
              </a:extLst>
            </p:cNvPr>
            <p:cNvSpPr/>
            <p:nvPr/>
          </p:nvSpPr>
          <p:spPr>
            <a:xfrm>
              <a:off x="8536156" y="1809648"/>
              <a:ext cx="35178" cy="27073"/>
            </a:xfrm>
            <a:custGeom>
              <a:avLst/>
              <a:gdLst/>
              <a:ahLst/>
              <a:cxnLst/>
              <a:rect l="l" t="t" r="r" b="b"/>
              <a:pathLst>
                <a:path w="1632" h="1256" extrusionOk="0">
                  <a:moveTo>
                    <a:pt x="1631" y="1255"/>
                  </a:moveTo>
                  <a:lnTo>
                    <a:pt x="1631" y="1255"/>
                  </a:lnTo>
                  <a:lnTo>
                    <a:pt x="1631" y="1255"/>
                  </a:lnTo>
                  <a:close/>
                  <a:moveTo>
                    <a:pt x="1631" y="1255"/>
                  </a:moveTo>
                  <a:lnTo>
                    <a:pt x="1631" y="1255"/>
                  </a:lnTo>
                  <a:lnTo>
                    <a:pt x="1631" y="1255"/>
                  </a:lnTo>
                  <a:close/>
                  <a:moveTo>
                    <a:pt x="1610" y="1255"/>
                  </a:moveTo>
                  <a:lnTo>
                    <a:pt x="1610" y="1255"/>
                  </a:lnTo>
                  <a:lnTo>
                    <a:pt x="1610" y="1255"/>
                  </a:lnTo>
                  <a:close/>
                  <a:moveTo>
                    <a:pt x="1610" y="1234"/>
                  </a:moveTo>
                  <a:lnTo>
                    <a:pt x="1610" y="1234"/>
                  </a:lnTo>
                  <a:lnTo>
                    <a:pt x="1610" y="1234"/>
                  </a:lnTo>
                  <a:close/>
                  <a:moveTo>
                    <a:pt x="1610" y="1234"/>
                  </a:moveTo>
                  <a:lnTo>
                    <a:pt x="1610" y="1234"/>
                  </a:lnTo>
                  <a:lnTo>
                    <a:pt x="1610" y="1234"/>
                  </a:lnTo>
                  <a:close/>
                  <a:moveTo>
                    <a:pt x="1589" y="1213"/>
                  </a:moveTo>
                  <a:cubicBezTo>
                    <a:pt x="1589" y="1213"/>
                    <a:pt x="1589" y="1234"/>
                    <a:pt x="1610" y="1234"/>
                  </a:cubicBezTo>
                  <a:cubicBezTo>
                    <a:pt x="1589" y="1234"/>
                    <a:pt x="1589" y="1213"/>
                    <a:pt x="1589" y="1213"/>
                  </a:cubicBezTo>
                  <a:close/>
                  <a:moveTo>
                    <a:pt x="1589" y="1213"/>
                  </a:moveTo>
                  <a:lnTo>
                    <a:pt x="1589" y="1213"/>
                  </a:lnTo>
                  <a:lnTo>
                    <a:pt x="1589" y="1213"/>
                  </a:lnTo>
                  <a:close/>
                  <a:moveTo>
                    <a:pt x="1589" y="1213"/>
                  </a:moveTo>
                  <a:lnTo>
                    <a:pt x="1589" y="1213"/>
                  </a:lnTo>
                  <a:lnTo>
                    <a:pt x="1589" y="1213"/>
                  </a:lnTo>
                  <a:close/>
                  <a:moveTo>
                    <a:pt x="1589" y="1192"/>
                  </a:moveTo>
                  <a:lnTo>
                    <a:pt x="1589" y="1192"/>
                  </a:lnTo>
                  <a:lnTo>
                    <a:pt x="1589" y="1192"/>
                  </a:lnTo>
                  <a:close/>
                  <a:moveTo>
                    <a:pt x="1563" y="1192"/>
                  </a:moveTo>
                  <a:lnTo>
                    <a:pt x="1563" y="1192"/>
                  </a:lnTo>
                  <a:lnTo>
                    <a:pt x="1563" y="1192"/>
                  </a:lnTo>
                  <a:close/>
                  <a:moveTo>
                    <a:pt x="1563" y="1192"/>
                  </a:moveTo>
                  <a:lnTo>
                    <a:pt x="1563" y="1192"/>
                  </a:lnTo>
                  <a:lnTo>
                    <a:pt x="1563" y="1192"/>
                  </a:lnTo>
                  <a:close/>
                  <a:moveTo>
                    <a:pt x="1563" y="1171"/>
                  </a:moveTo>
                  <a:lnTo>
                    <a:pt x="1563" y="1171"/>
                  </a:lnTo>
                  <a:lnTo>
                    <a:pt x="1563" y="1171"/>
                  </a:lnTo>
                  <a:close/>
                  <a:moveTo>
                    <a:pt x="1541" y="1171"/>
                  </a:moveTo>
                  <a:lnTo>
                    <a:pt x="1563" y="1171"/>
                  </a:lnTo>
                  <a:lnTo>
                    <a:pt x="1541" y="1171"/>
                  </a:lnTo>
                  <a:close/>
                  <a:moveTo>
                    <a:pt x="1541" y="1149"/>
                  </a:moveTo>
                  <a:lnTo>
                    <a:pt x="1541" y="1171"/>
                  </a:lnTo>
                  <a:lnTo>
                    <a:pt x="1541" y="1149"/>
                  </a:lnTo>
                  <a:close/>
                  <a:moveTo>
                    <a:pt x="1541" y="1149"/>
                  </a:moveTo>
                  <a:lnTo>
                    <a:pt x="1541" y="1149"/>
                  </a:lnTo>
                  <a:lnTo>
                    <a:pt x="1541" y="1149"/>
                  </a:lnTo>
                  <a:close/>
                  <a:moveTo>
                    <a:pt x="1520" y="1149"/>
                  </a:moveTo>
                  <a:lnTo>
                    <a:pt x="1541" y="1149"/>
                  </a:lnTo>
                  <a:lnTo>
                    <a:pt x="1520" y="1149"/>
                  </a:lnTo>
                  <a:close/>
                  <a:moveTo>
                    <a:pt x="85" y="21"/>
                  </a:moveTo>
                  <a:lnTo>
                    <a:pt x="85" y="21"/>
                  </a:lnTo>
                  <a:cubicBezTo>
                    <a:pt x="662" y="286"/>
                    <a:pt x="1144" y="662"/>
                    <a:pt x="1520" y="1149"/>
                  </a:cubicBezTo>
                  <a:cubicBezTo>
                    <a:pt x="1144" y="662"/>
                    <a:pt x="662" y="286"/>
                    <a:pt x="85" y="21"/>
                  </a:cubicBezTo>
                  <a:lnTo>
                    <a:pt x="85" y="21"/>
                  </a:lnTo>
                  <a:close/>
                  <a:moveTo>
                    <a:pt x="64" y="21"/>
                  </a:moveTo>
                  <a:lnTo>
                    <a:pt x="64" y="21"/>
                  </a:lnTo>
                  <a:lnTo>
                    <a:pt x="64" y="21"/>
                  </a:lnTo>
                  <a:close/>
                  <a:moveTo>
                    <a:pt x="64" y="21"/>
                  </a:moveTo>
                  <a:lnTo>
                    <a:pt x="64" y="21"/>
                  </a:lnTo>
                  <a:lnTo>
                    <a:pt x="64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21" y="0"/>
                  </a:moveTo>
                  <a:lnTo>
                    <a:pt x="21" y="0"/>
                  </a:lnTo>
                  <a:lnTo>
                    <a:pt x="21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44;p31">
              <a:extLst>
                <a:ext uri="{FF2B5EF4-FFF2-40B4-BE49-F238E27FC236}">
                  <a16:creationId xmlns:a16="http://schemas.microsoft.com/office/drawing/2014/main" id="{481558D3-2304-FA0D-6E00-079216ACD47D}"/>
                </a:ext>
              </a:extLst>
            </p:cNvPr>
            <p:cNvSpPr/>
            <p:nvPr/>
          </p:nvSpPr>
          <p:spPr>
            <a:xfrm>
              <a:off x="8403835" y="1777338"/>
              <a:ext cx="195137" cy="141228"/>
            </a:xfrm>
            <a:custGeom>
              <a:avLst/>
              <a:gdLst/>
              <a:ahLst/>
              <a:cxnLst/>
              <a:rect l="l" t="t" r="r" b="b"/>
              <a:pathLst>
                <a:path w="9053" h="6552" extrusionOk="0">
                  <a:moveTo>
                    <a:pt x="377" y="0"/>
                  </a:moveTo>
                  <a:cubicBezTo>
                    <a:pt x="112" y="503"/>
                    <a:pt x="1" y="1165"/>
                    <a:pt x="684" y="1875"/>
                  </a:cubicBezTo>
                  <a:cubicBezTo>
                    <a:pt x="2035" y="3310"/>
                    <a:pt x="5938" y="6552"/>
                    <a:pt x="7484" y="6552"/>
                  </a:cubicBezTo>
                  <a:lnTo>
                    <a:pt x="7659" y="6552"/>
                  </a:lnTo>
                  <a:cubicBezTo>
                    <a:pt x="8125" y="6440"/>
                    <a:pt x="8607" y="6308"/>
                    <a:pt x="9052" y="6176"/>
                  </a:cubicBezTo>
                  <a:cubicBezTo>
                    <a:pt x="8851" y="4852"/>
                    <a:pt x="8454" y="3660"/>
                    <a:pt x="7770" y="2754"/>
                  </a:cubicBezTo>
                  <a:lnTo>
                    <a:pt x="7749" y="2754"/>
                  </a:lnTo>
                  <a:lnTo>
                    <a:pt x="7749" y="2733"/>
                  </a:lnTo>
                  <a:cubicBezTo>
                    <a:pt x="7728" y="2733"/>
                    <a:pt x="7728" y="2712"/>
                    <a:pt x="7728" y="2712"/>
                  </a:cubicBezTo>
                  <a:lnTo>
                    <a:pt x="7728" y="2691"/>
                  </a:lnTo>
                  <a:lnTo>
                    <a:pt x="7702" y="2691"/>
                  </a:lnTo>
                  <a:lnTo>
                    <a:pt x="7702" y="2670"/>
                  </a:lnTo>
                  <a:lnTo>
                    <a:pt x="7680" y="2670"/>
                  </a:lnTo>
                  <a:lnTo>
                    <a:pt x="7680" y="2648"/>
                  </a:lnTo>
                  <a:lnTo>
                    <a:pt x="7659" y="2648"/>
                  </a:lnTo>
                  <a:cubicBezTo>
                    <a:pt x="7283" y="2161"/>
                    <a:pt x="6801" y="1785"/>
                    <a:pt x="6224" y="1520"/>
                  </a:cubicBezTo>
                  <a:lnTo>
                    <a:pt x="6182" y="1520"/>
                  </a:lnTo>
                  <a:cubicBezTo>
                    <a:pt x="6182" y="1499"/>
                    <a:pt x="6160" y="1499"/>
                    <a:pt x="6160" y="1499"/>
                  </a:cubicBezTo>
                  <a:lnTo>
                    <a:pt x="6139" y="1499"/>
                  </a:lnTo>
                  <a:cubicBezTo>
                    <a:pt x="4768" y="927"/>
                    <a:pt x="2670" y="419"/>
                    <a:pt x="377" y="0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45;p31">
              <a:extLst>
                <a:ext uri="{FF2B5EF4-FFF2-40B4-BE49-F238E27FC236}">
                  <a16:creationId xmlns:a16="http://schemas.microsoft.com/office/drawing/2014/main" id="{3A2CAC62-163C-C0BB-4F36-89CC66EC006E}"/>
                </a:ext>
              </a:extLst>
            </p:cNvPr>
            <p:cNvSpPr/>
            <p:nvPr/>
          </p:nvSpPr>
          <p:spPr>
            <a:xfrm>
              <a:off x="6697208" y="1753930"/>
              <a:ext cx="104714" cy="101395"/>
            </a:xfrm>
            <a:custGeom>
              <a:avLst/>
              <a:gdLst/>
              <a:ahLst/>
              <a:cxnLst/>
              <a:rect l="l" t="t" r="r" b="b"/>
              <a:pathLst>
                <a:path w="4858" h="4704" extrusionOk="0">
                  <a:moveTo>
                    <a:pt x="1192" y="0"/>
                  </a:moveTo>
                  <a:cubicBezTo>
                    <a:pt x="663" y="1526"/>
                    <a:pt x="287" y="3115"/>
                    <a:pt x="1" y="4704"/>
                  </a:cubicBezTo>
                  <a:cubicBezTo>
                    <a:pt x="1637" y="4682"/>
                    <a:pt x="4857" y="4439"/>
                    <a:pt x="4857" y="3136"/>
                  </a:cubicBezTo>
                  <a:cubicBezTo>
                    <a:pt x="4857" y="1854"/>
                    <a:pt x="2474" y="578"/>
                    <a:pt x="1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" name="Picture 26" descr="A screenshot of a computer&#10;&#10;Description automatically generated">
            <a:extLst>
              <a:ext uri="{FF2B5EF4-FFF2-40B4-BE49-F238E27FC236}">
                <a16:creationId xmlns:a16="http://schemas.microsoft.com/office/drawing/2014/main" id="{721AB681-B91B-74A3-1DDF-D0A11B9E71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87" b="5957"/>
          <a:stretch/>
        </p:blipFill>
        <p:spPr>
          <a:xfrm>
            <a:off x="611331" y="2332295"/>
            <a:ext cx="3960669" cy="1855556"/>
          </a:xfrm>
          <a:prstGeom prst="rect">
            <a:avLst/>
          </a:prstGeom>
        </p:spPr>
      </p:pic>
      <p:pic>
        <p:nvPicPr>
          <p:cNvPr id="29" name="Picture 28" descr="A screenshot of a car showroom&#10;&#10;Description automatically generated">
            <a:extLst>
              <a:ext uri="{FF2B5EF4-FFF2-40B4-BE49-F238E27FC236}">
                <a16:creationId xmlns:a16="http://schemas.microsoft.com/office/drawing/2014/main" id="{80EDBCF7-3108-41E2-E89D-616D41E85D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929" y="317923"/>
            <a:ext cx="3917686" cy="1861397"/>
          </a:xfrm>
          <a:prstGeom prst="rect">
            <a:avLst/>
          </a:prstGeom>
        </p:spPr>
      </p:pic>
      <p:pic>
        <p:nvPicPr>
          <p:cNvPr id="31" name="Picture 30" descr="A screenshot of a car showroom&#10;&#10;Description automatically generated">
            <a:extLst>
              <a:ext uri="{FF2B5EF4-FFF2-40B4-BE49-F238E27FC236}">
                <a16:creationId xmlns:a16="http://schemas.microsoft.com/office/drawing/2014/main" id="{3A8449F5-CC20-E73B-E7A7-9E5BCC49A6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155" y="2332295"/>
            <a:ext cx="3913550" cy="1865050"/>
          </a:xfrm>
          <a:prstGeom prst="rect">
            <a:avLst/>
          </a:prstGeom>
        </p:spPr>
      </p:pic>
      <p:grpSp>
        <p:nvGrpSpPr>
          <p:cNvPr id="32" name="Google Shape;1340;p41">
            <a:extLst>
              <a:ext uri="{FF2B5EF4-FFF2-40B4-BE49-F238E27FC236}">
                <a16:creationId xmlns:a16="http://schemas.microsoft.com/office/drawing/2014/main" id="{667D712D-9F2A-42C3-3872-DDBD8CB09DD8}"/>
              </a:ext>
            </a:extLst>
          </p:cNvPr>
          <p:cNvGrpSpPr/>
          <p:nvPr/>
        </p:nvGrpSpPr>
        <p:grpSpPr>
          <a:xfrm>
            <a:off x="9432780" y="3843765"/>
            <a:ext cx="3284189" cy="1168269"/>
            <a:chOff x="2536050" y="2210275"/>
            <a:chExt cx="5672175" cy="2017737"/>
          </a:xfrm>
        </p:grpSpPr>
        <p:sp>
          <p:nvSpPr>
            <p:cNvPr id="33" name="Google Shape;1341;p41">
              <a:extLst>
                <a:ext uri="{FF2B5EF4-FFF2-40B4-BE49-F238E27FC236}">
                  <a16:creationId xmlns:a16="http://schemas.microsoft.com/office/drawing/2014/main" id="{C1E63DB1-C7B8-8087-0868-2F810FFF5573}"/>
                </a:ext>
              </a:extLst>
            </p:cNvPr>
            <p:cNvSpPr/>
            <p:nvPr/>
          </p:nvSpPr>
          <p:spPr>
            <a:xfrm>
              <a:off x="2536050" y="2210275"/>
              <a:ext cx="5672175" cy="1619642"/>
            </a:xfrm>
            <a:custGeom>
              <a:avLst/>
              <a:gdLst/>
              <a:ahLst/>
              <a:cxnLst/>
              <a:rect l="l" t="t" r="r" b="b"/>
              <a:pathLst>
                <a:path w="73667" h="21035" extrusionOk="0">
                  <a:moveTo>
                    <a:pt x="39484" y="0"/>
                  </a:moveTo>
                  <a:cubicBezTo>
                    <a:pt x="32918" y="0"/>
                    <a:pt x="27391" y="2097"/>
                    <a:pt x="25491" y="3096"/>
                  </a:cubicBezTo>
                  <a:cubicBezTo>
                    <a:pt x="23526" y="4112"/>
                    <a:pt x="16795" y="7465"/>
                    <a:pt x="14454" y="7995"/>
                  </a:cubicBezTo>
                  <a:cubicBezTo>
                    <a:pt x="12118" y="8524"/>
                    <a:pt x="4947" y="9541"/>
                    <a:pt x="2585" y="11241"/>
                  </a:cubicBezTo>
                  <a:cubicBezTo>
                    <a:pt x="577" y="12676"/>
                    <a:pt x="0" y="15854"/>
                    <a:pt x="223" y="18433"/>
                  </a:cubicBezTo>
                  <a:cubicBezTo>
                    <a:pt x="286" y="19164"/>
                    <a:pt x="265" y="20335"/>
                    <a:pt x="948" y="20774"/>
                  </a:cubicBezTo>
                  <a:cubicBezTo>
                    <a:pt x="1282" y="20970"/>
                    <a:pt x="1700" y="20970"/>
                    <a:pt x="2076" y="20970"/>
                  </a:cubicBezTo>
                  <a:cubicBezTo>
                    <a:pt x="4296" y="21016"/>
                    <a:pt x="6520" y="21035"/>
                    <a:pt x="8746" y="21035"/>
                  </a:cubicBezTo>
                  <a:cubicBezTo>
                    <a:pt x="17407" y="21035"/>
                    <a:pt x="26101" y="20752"/>
                    <a:pt x="34738" y="20663"/>
                  </a:cubicBezTo>
                  <a:cubicBezTo>
                    <a:pt x="43297" y="20573"/>
                    <a:pt x="51840" y="20467"/>
                    <a:pt x="60399" y="20308"/>
                  </a:cubicBezTo>
                  <a:cubicBezTo>
                    <a:pt x="63312" y="20266"/>
                    <a:pt x="66204" y="20202"/>
                    <a:pt x="69117" y="20112"/>
                  </a:cubicBezTo>
                  <a:cubicBezTo>
                    <a:pt x="69403" y="20112"/>
                    <a:pt x="69757" y="20134"/>
                    <a:pt x="70133" y="20134"/>
                  </a:cubicBezTo>
                  <a:cubicBezTo>
                    <a:pt x="70460" y="20149"/>
                    <a:pt x="70807" y="20166"/>
                    <a:pt x="71146" y="20166"/>
                  </a:cubicBezTo>
                  <a:cubicBezTo>
                    <a:pt x="71725" y="20166"/>
                    <a:pt x="72280" y="20118"/>
                    <a:pt x="72670" y="19938"/>
                  </a:cubicBezTo>
                  <a:cubicBezTo>
                    <a:pt x="73666" y="19472"/>
                    <a:pt x="71590" y="11109"/>
                    <a:pt x="70970" y="8858"/>
                  </a:cubicBezTo>
                  <a:cubicBezTo>
                    <a:pt x="70329" y="6628"/>
                    <a:pt x="68502" y="6496"/>
                    <a:pt x="66844" y="6363"/>
                  </a:cubicBezTo>
                  <a:cubicBezTo>
                    <a:pt x="65213" y="6231"/>
                    <a:pt x="61172" y="4488"/>
                    <a:pt x="57046" y="2857"/>
                  </a:cubicBezTo>
                  <a:cubicBezTo>
                    <a:pt x="52921" y="1221"/>
                    <a:pt x="47052" y="140"/>
                    <a:pt x="40167" y="8"/>
                  </a:cubicBezTo>
                  <a:cubicBezTo>
                    <a:pt x="39938" y="3"/>
                    <a:pt x="39711" y="0"/>
                    <a:pt x="394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42;p41">
              <a:extLst>
                <a:ext uri="{FF2B5EF4-FFF2-40B4-BE49-F238E27FC236}">
                  <a16:creationId xmlns:a16="http://schemas.microsoft.com/office/drawing/2014/main" id="{5C3C0148-4CB8-AE8A-99BB-C04056D29303}"/>
                </a:ext>
              </a:extLst>
            </p:cNvPr>
            <p:cNvSpPr/>
            <p:nvPr/>
          </p:nvSpPr>
          <p:spPr>
            <a:xfrm>
              <a:off x="2558072" y="3186233"/>
              <a:ext cx="5593868" cy="643699"/>
            </a:xfrm>
            <a:custGeom>
              <a:avLst/>
              <a:gdLst/>
              <a:ahLst/>
              <a:cxnLst/>
              <a:rect l="l" t="t" r="r" b="b"/>
              <a:pathLst>
                <a:path w="72650" h="8360" extrusionOk="0">
                  <a:moveTo>
                    <a:pt x="12345" y="0"/>
                  </a:moveTo>
                  <a:cubicBezTo>
                    <a:pt x="8827" y="0"/>
                    <a:pt x="5890" y="2805"/>
                    <a:pt x="5477" y="6468"/>
                  </a:cubicBezTo>
                  <a:lnTo>
                    <a:pt x="0" y="6489"/>
                  </a:lnTo>
                  <a:cubicBezTo>
                    <a:pt x="48" y="7104"/>
                    <a:pt x="180" y="7792"/>
                    <a:pt x="662" y="8099"/>
                  </a:cubicBezTo>
                  <a:cubicBezTo>
                    <a:pt x="996" y="8295"/>
                    <a:pt x="1414" y="8295"/>
                    <a:pt x="1790" y="8295"/>
                  </a:cubicBezTo>
                  <a:cubicBezTo>
                    <a:pt x="4010" y="8341"/>
                    <a:pt x="6234" y="8360"/>
                    <a:pt x="8460" y="8360"/>
                  </a:cubicBezTo>
                  <a:cubicBezTo>
                    <a:pt x="17121" y="8360"/>
                    <a:pt x="25815" y="8077"/>
                    <a:pt x="34452" y="7988"/>
                  </a:cubicBezTo>
                  <a:cubicBezTo>
                    <a:pt x="43011" y="7898"/>
                    <a:pt x="51554" y="7792"/>
                    <a:pt x="60113" y="7633"/>
                  </a:cubicBezTo>
                  <a:cubicBezTo>
                    <a:pt x="63026" y="7591"/>
                    <a:pt x="65918" y="7527"/>
                    <a:pt x="68831" y="7437"/>
                  </a:cubicBezTo>
                  <a:cubicBezTo>
                    <a:pt x="68868" y="7437"/>
                    <a:pt x="68907" y="7436"/>
                    <a:pt x="68947" y="7436"/>
                  </a:cubicBezTo>
                  <a:cubicBezTo>
                    <a:pt x="69461" y="7436"/>
                    <a:pt x="70161" y="7501"/>
                    <a:pt x="70830" y="7501"/>
                  </a:cubicBezTo>
                  <a:cubicBezTo>
                    <a:pt x="71420" y="7501"/>
                    <a:pt x="71987" y="7451"/>
                    <a:pt x="72384" y="7263"/>
                  </a:cubicBezTo>
                  <a:cubicBezTo>
                    <a:pt x="72586" y="7173"/>
                    <a:pt x="72649" y="6775"/>
                    <a:pt x="72649" y="6225"/>
                  </a:cubicBezTo>
                  <a:lnTo>
                    <a:pt x="72649" y="6225"/>
                  </a:lnTo>
                  <a:lnTo>
                    <a:pt x="64795" y="6246"/>
                  </a:lnTo>
                  <a:cubicBezTo>
                    <a:pt x="63979" y="3222"/>
                    <a:pt x="61395" y="992"/>
                    <a:pt x="58286" y="928"/>
                  </a:cubicBezTo>
                  <a:cubicBezTo>
                    <a:pt x="58239" y="927"/>
                    <a:pt x="58192" y="927"/>
                    <a:pt x="58146" y="927"/>
                  </a:cubicBezTo>
                  <a:cubicBezTo>
                    <a:pt x="55001" y="927"/>
                    <a:pt x="52315" y="3204"/>
                    <a:pt x="51506" y="6288"/>
                  </a:cubicBezTo>
                  <a:lnTo>
                    <a:pt x="19178" y="6421"/>
                  </a:lnTo>
                  <a:cubicBezTo>
                    <a:pt x="18760" y="2846"/>
                    <a:pt x="15958" y="65"/>
                    <a:pt x="12473" y="1"/>
                  </a:cubicBezTo>
                  <a:cubicBezTo>
                    <a:pt x="12430" y="1"/>
                    <a:pt x="12388" y="0"/>
                    <a:pt x="12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43;p41">
              <a:extLst>
                <a:ext uri="{FF2B5EF4-FFF2-40B4-BE49-F238E27FC236}">
                  <a16:creationId xmlns:a16="http://schemas.microsoft.com/office/drawing/2014/main" id="{119F0A8F-60AA-45FE-DF82-9A8996CBCB84}"/>
                </a:ext>
              </a:extLst>
            </p:cNvPr>
            <p:cNvSpPr/>
            <p:nvPr/>
          </p:nvSpPr>
          <p:spPr>
            <a:xfrm>
              <a:off x="3059640" y="3267775"/>
              <a:ext cx="897252" cy="888859"/>
            </a:xfrm>
            <a:custGeom>
              <a:avLst/>
              <a:gdLst/>
              <a:ahLst/>
              <a:cxnLst/>
              <a:rect l="l" t="t" r="r" b="b"/>
              <a:pathLst>
                <a:path w="11653" h="11544" extrusionOk="0">
                  <a:moveTo>
                    <a:pt x="5806" y="0"/>
                  </a:moveTo>
                  <a:cubicBezTo>
                    <a:pt x="2685" y="0"/>
                    <a:pt x="132" y="2512"/>
                    <a:pt x="64" y="5648"/>
                  </a:cubicBezTo>
                  <a:cubicBezTo>
                    <a:pt x="1" y="8825"/>
                    <a:pt x="2516" y="11473"/>
                    <a:pt x="5715" y="11542"/>
                  </a:cubicBezTo>
                  <a:cubicBezTo>
                    <a:pt x="5754" y="11543"/>
                    <a:pt x="5793" y="11543"/>
                    <a:pt x="5832" y="11543"/>
                  </a:cubicBezTo>
                  <a:cubicBezTo>
                    <a:pt x="8957" y="11543"/>
                    <a:pt x="11521" y="9030"/>
                    <a:pt x="11584" y="5891"/>
                  </a:cubicBezTo>
                  <a:cubicBezTo>
                    <a:pt x="11652" y="2713"/>
                    <a:pt x="9137" y="65"/>
                    <a:pt x="5932" y="2"/>
                  </a:cubicBezTo>
                  <a:cubicBezTo>
                    <a:pt x="5890" y="1"/>
                    <a:pt x="5848" y="0"/>
                    <a:pt x="5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6" name="Google Shape;1344;p41">
              <a:extLst>
                <a:ext uri="{FF2B5EF4-FFF2-40B4-BE49-F238E27FC236}">
                  <a16:creationId xmlns:a16="http://schemas.microsoft.com/office/drawing/2014/main" id="{A1F7D764-0E72-CA9A-41FA-94B44930D958}"/>
                </a:ext>
              </a:extLst>
            </p:cNvPr>
            <p:cNvSpPr/>
            <p:nvPr/>
          </p:nvSpPr>
          <p:spPr>
            <a:xfrm>
              <a:off x="3258219" y="3464737"/>
              <a:ext cx="499637" cy="494940"/>
            </a:xfrm>
            <a:custGeom>
              <a:avLst/>
              <a:gdLst/>
              <a:ahLst/>
              <a:cxnLst/>
              <a:rect l="l" t="t" r="r" b="b"/>
              <a:pathLst>
                <a:path w="6489" h="6428" extrusionOk="0">
                  <a:moveTo>
                    <a:pt x="3234" y="1"/>
                  </a:moveTo>
                  <a:cubicBezTo>
                    <a:pt x="1504" y="1"/>
                    <a:pt x="69" y="1394"/>
                    <a:pt x="22" y="3137"/>
                  </a:cubicBezTo>
                  <a:cubicBezTo>
                    <a:pt x="1" y="4922"/>
                    <a:pt x="1415" y="6378"/>
                    <a:pt x="3179" y="6426"/>
                  </a:cubicBezTo>
                  <a:cubicBezTo>
                    <a:pt x="3204" y="6427"/>
                    <a:pt x="3230" y="6427"/>
                    <a:pt x="3256" y="6427"/>
                  </a:cubicBezTo>
                  <a:cubicBezTo>
                    <a:pt x="4985" y="6427"/>
                    <a:pt x="6426" y="5028"/>
                    <a:pt x="6468" y="3270"/>
                  </a:cubicBezTo>
                  <a:cubicBezTo>
                    <a:pt x="6489" y="1501"/>
                    <a:pt x="5075" y="23"/>
                    <a:pt x="3311" y="2"/>
                  </a:cubicBezTo>
                  <a:cubicBezTo>
                    <a:pt x="3285" y="1"/>
                    <a:pt x="3259" y="1"/>
                    <a:pt x="3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45;p41">
              <a:extLst>
                <a:ext uri="{FF2B5EF4-FFF2-40B4-BE49-F238E27FC236}">
                  <a16:creationId xmlns:a16="http://schemas.microsoft.com/office/drawing/2014/main" id="{556F0367-2067-9925-CF1A-D3539594B805}"/>
                </a:ext>
              </a:extLst>
            </p:cNvPr>
            <p:cNvSpPr/>
            <p:nvPr/>
          </p:nvSpPr>
          <p:spPr>
            <a:xfrm>
              <a:off x="3428309" y="3633287"/>
              <a:ext cx="159539" cy="157845"/>
            </a:xfrm>
            <a:custGeom>
              <a:avLst/>
              <a:gdLst/>
              <a:ahLst/>
              <a:cxnLst/>
              <a:rect l="l" t="t" r="r" b="b"/>
              <a:pathLst>
                <a:path w="2072" h="2050" extrusionOk="0">
                  <a:moveTo>
                    <a:pt x="1060" y="0"/>
                  </a:moveTo>
                  <a:cubicBezTo>
                    <a:pt x="482" y="0"/>
                    <a:pt x="22" y="440"/>
                    <a:pt x="22" y="1012"/>
                  </a:cubicBezTo>
                  <a:cubicBezTo>
                    <a:pt x="0" y="1563"/>
                    <a:pt x="440" y="2029"/>
                    <a:pt x="1012" y="2050"/>
                  </a:cubicBezTo>
                  <a:cubicBezTo>
                    <a:pt x="1589" y="2050"/>
                    <a:pt x="2050" y="1610"/>
                    <a:pt x="2050" y="1033"/>
                  </a:cubicBezTo>
                  <a:cubicBezTo>
                    <a:pt x="2071" y="482"/>
                    <a:pt x="1632" y="21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8" name="Google Shape;1346;p41">
              <a:extLst>
                <a:ext uri="{FF2B5EF4-FFF2-40B4-BE49-F238E27FC236}">
                  <a16:creationId xmlns:a16="http://schemas.microsoft.com/office/drawing/2014/main" id="{8276F497-E58B-A9ED-4574-F180A4FB0DCA}"/>
                </a:ext>
              </a:extLst>
            </p:cNvPr>
            <p:cNvSpPr/>
            <p:nvPr/>
          </p:nvSpPr>
          <p:spPr>
            <a:xfrm>
              <a:off x="6587173" y="3340769"/>
              <a:ext cx="897252" cy="887242"/>
            </a:xfrm>
            <a:custGeom>
              <a:avLst/>
              <a:gdLst/>
              <a:ahLst/>
              <a:cxnLst/>
              <a:rect l="l" t="t" r="r" b="b"/>
              <a:pathLst>
                <a:path w="11653" h="11523" extrusionOk="0">
                  <a:moveTo>
                    <a:pt x="5805" y="0"/>
                  </a:moveTo>
                  <a:cubicBezTo>
                    <a:pt x="2685" y="0"/>
                    <a:pt x="132" y="2491"/>
                    <a:pt x="64" y="5626"/>
                  </a:cubicBezTo>
                  <a:cubicBezTo>
                    <a:pt x="0" y="8831"/>
                    <a:pt x="2537" y="11452"/>
                    <a:pt x="5715" y="11521"/>
                  </a:cubicBezTo>
                  <a:cubicBezTo>
                    <a:pt x="5754" y="11522"/>
                    <a:pt x="5793" y="11522"/>
                    <a:pt x="5832" y="11522"/>
                  </a:cubicBezTo>
                  <a:cubicBezTo>
                    <a:pt x="8957" y="11522"/>
                    <a:pt x="11521" y="9009"/>
                    <a:pt x="11583" y="5870"/>
                  </a:cubicBezTo>
                  <a:cubicBezTo>
                    <a:pt x="11652" y="2692"/>
                    <a:pt x="9136" y="44"/>
                    <a:pt x="5932" y="2"/>
                  </a:cubicBezTo>
                  <a:cubicBezTo>
                    <a:pt x="5890" y="1"/>
                    <a:pt x="5847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9" name="Google Shape;1347;p41">
              <a:extLst>
                <a:ext uri="{FF2B5EF4-FFF2-40B4-BE49-F238E27FC236}">
                  <a16:creationId xmlns:a16="http://schemas.microsoft.com/office/drawing/2014/main" id="{65D1D2D0-D625-4A85-1B79-C2BE50B3D561}"/>
                </a:ext>
              </a:extLst>
            </p:cNvPr>
            <p:cNvSpPr/>
            <p:nvPr/>
          </p:nvSpPr>
          <p:spPr>
            <a:xfrm>
              <a:off x="6785752" y="3536115"/>
              <a:ext cx="499637" cy="494863"/>
            </a:xfrm>
            <a:custGeom>
              <a:avLst/>
              <a:gdLst/>
              <a:ahLst/>
              <a:cxnLst/>
              <a:rect l="l" t="t" r="r" b="b"/>
              <a:pathLst>
                <a:path w="6489" h="6427" extrusionOk="0">
                  <a:moveTo>
                    <a:pt x="3233" y="1"/>
                  </a:moveTo>
                  <a:cubicBezTo>
                    <a:pt x="1504" y="1"/>
                    <a:pt x="69" y="1394"/>
                    <a:pt x="43" y="3158"/>
                  </a:cubicBezTo>
                  <a:cubicBezTo>
                    <a:pt x="1" y="4922"/>
                    <a:pt x="1415" y="6400"/>
                    <a:pt x="3178" y="6426"/>
                  </a:cubicBezTo>
                  <a:cubicBezTo>
                    <a:pt x="3205" y="6427"/>
                    <a:pt x="3231" y="6427"/>
                    <a:pt x="3257" y="6427"/>
                  </a:cubicBezTo>
                  <a:cubicBezTo>
                    <a:pt x="5011" y="6427"/>
                    <a:pt x="6426" y="5028"/>
                    <a:pt x="6467" y="3291"/>
                  </a:cubicBezTo>
                  <a:cubicBezTo>
                    <a:pt x="6489" y="1500"/>
                    <a:pt x="5101" y="44"/>
                    <a:pt x="3311" y="2"/>
                  </a:cubicBezTo>
                  <a:cubicBezTo>
                    <a:pt x="3285" y="1"/>
                    <a:pt x="3259" y="1"/>
                    <a:pt x="3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48;p41">
              <a:extLst>
                <a:ext uri="{FF2B5EF4-FFF2-40B4-BE49-F238E27FC236}">
                  <a16:creationId xmlns:a16="http://schemas.microsoft.com/office/drawing/2014/main" id="{3E3CEA28-845F-CE1C-2C6C-A8ACF53EBBD5}"/>
                </a:ext>
              </a:extLst>
            </p:cNvPr>
            <p:cNvSpPr/>
            <p:nvPr/>
          </p:nvSpPr>
          <p:spPr>
            <a:xfrm>
              <a:off x="6955842" y="3704588"/>
              <a:ext cx="159539" cy="157999"/>
            </a:xfrm>
            <a:custGeom>
              <a:avLst/>
              <a:gdLst/>
              <a:ahLst/>
              <a:cxnLst/>
              <a:rect l="l" t="t" r="r" b="b"/>
              <a:pathLst>
                <a:path w="2072" h="2052" extrusionOk="0">
                  <a:moveTo>
                    <a:pt x="1059" y="1"/>
                  </a:moveTo>
                  <a:cubicBezTo>
                    <a:pt x="482" y="1"/>
                    <a:pt x="21" y="441"/>
                    <a:pt x="21" y="1013"/>
                  </a:cubicBezTo>
                  <a:cubicBezTo>
                    <a:pt x="0" y="1563"/>
                    <a:pt x="461" y="2051"/>
                    <a:pt x="1012" y="2051"/>
                  </a:cubicBezTo>
                  <a:cubicBezTo>
                    <a:pt x="1025" y="2051"/>
                    <a:pt x="1037" y="2051"/>
                    <a:pt x="1050" y="2051"/>
                  </a:cubicBezTo>
                  <a:cubicBezTo>
                    <a:pt x="1609" y="2051"/>
                    <a:pt x="2050" y="1599"/>
                    <a:pt x="2071" y="1060"/>
                  </a:cubicBezTo>
                  <a:cubicBezTo>
                    <a:pt x="2071" y="483"/>
                    <a:pt x="1631" y="22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" name="Google Shape;1349;p41">
              <a:extLst>
                <a:ext uri="{FF2B5EF4-FFF2-40B4-BE49-F238E27FC236}">
                  <a16:creationId xmlns:a16="http://schemas.microsoft.com/office/drawing/2014/main" id="{C59D5D8A-5008-BD63-6939-A8A0C2C99A78}"/>
                </a:ext>
              </a:extLst>
            </p:cNvPr>
            <p:cNvSpPr/>
            <p:nvPr/>
          </p:nvSpPr>
          <p:spPr>
            <a:xfrm>
              <a:off x="2597726" y="2882396"/>
              <a:ext cx="794460" cy="377057"/>
            </a:xfrm>
            <a:custGeom>
              <a:avLst/>
              <a:gdLst/>
              <a:ahLst/>
              <a:cxnLst/>
              <a:rect l="l" t="t" r="r" b="b"/>
              <a:pathLst>
                <a:path w="10318" h="4897" extrusionOk="0">
                  <a:moveTo>
                    <a:pt x="10152" y="1"/>
                  </a:moveTo>
                  <a:cubicBezTo>
                    <a:pt x="10126" y="1"/>
                    <a:pt x="10099" y="12"/>
                    <a:pt x="10078" y="39"/>
                  </a:cubicBezTo>
                  <a:cubicBezTo>
                    <a:pt x="9638" y="505"/>
                    <a:pt x="9177" y="966"/>
                    <a:pt x="8690" y="1384"/>
                  </a:cubicBezTo>
                  <a:cubicBezTo>
                    <a:pt x="7986" y="2046"/>
                    <a:pt x="7234" y="2708"/>
                    <a:pt x="6370" y="3105"/>
                  </a:cubicBezTo>
                  <a:cubicBezTo>
                    <a:pt x="5645" y="3460"/>
                    <a:pt x="4808" y="3635"/>
                    <a:pt x="4035" y="3815"/>
                  </a:cubicBezTo>
                  <a:cubicBezTo>
                    <a:pt x="2753" y="4143"/>
                    <a:pt x="1450" y="4408"/>
                    <a:pt x="147" y="4652"/>
                  </a:cubicBezTo>
                  <a:cubicBezTo>
                    <a:pt x="1" y="4692"/>
                    <a:pt x="57" y="4897"/>
                    <a:pt x="196" y="4897"/>
                  </a:cubicBezTo>
                  <a:cubicBezTo>
                    <a:pt x="202" y="4897"/>
                    <a:pt x="209" y="4896"/>
                    <a:pt x="216" y="4895"/>
                  </a:cubicBezTo>
                  <a:cubicBezTo>
                    <a:pt x="767" y="4784"/>
                    <a:pt x="1296" y="4673"/>
                    <a:pt x="1847" y="4541"/>
                  </a:cubicBezTo>
                  <a:cubicBezTo>
                    <a:pt x="2774" y="4366"/>
                    <a:pt x="3680" y="4165"/>
                    <a:pt x="4585" y="3926"/>
                  </a:cubicBezTo>
                  <a:cubicBezTo>
                    <a:pt x="5338" y="3725"/>
                    <a:pt x="6132" y="3529"/>
                    <a:pt x="6815" y="3153"/>
                  </a:cubicBezTo>
                  <a:cubicBezTo>
                    <a:pt x="8092" y="2401"/>
                    <a:pt x="9241" y="1299"/>
                    <a:pt x="10237" y="192"/>
                  </a:cubicBezTo>
                  <a:cubicBezTo>
                    <a:pt x="10317" y="112"/>
                    <a:pt x="10236" y="1"/>
                    <a:pt x="10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2" name="Google Shape;1350;p41">
              <a:extLst>
                <a:ext uri="{FF2B5EF4-FFF2-40B4-BE49-F238E27FC236}">
                  <a16:creationId xmlns:a16="http://schemas.microsoft.com/office/drawing/2014/main" id="{329E9972-11F3-478A-57FD-93ADCE6D430C}"/>
                </a:ext>
              </a:extLst>
            </p:cNvPr>
            <p:cNvSpPr/>
            <p:nvPr/>
          </p:nvSpPr>
          <p:spPr>
            <a:xfrm>
              <a:off x="7184990" y="2809017"/>
              <a:ext cx="231300" cy="230992"/>
            </a:xfrm>
            <a:custGeom>
              <a:avLst/>
              <a:gdLst/>
              <a:ahLst/>
              <a:cxnLst/>
              <a:rect l="l" t="t" r="r" b="b"/>
              <a:pathLst>
                <a:path w="3004" h="3000" extrusionOk="0">
                  <a:moveTo>
                    <a:pt x="1481" y="244"/>
                  </a:moveTo>
                  <a:cubicBezTo>
                    <a:pt x="1496" y="244"/>
                    <a:pt x="1511" y="244"/>
                    <a:pt x="1526" y="245"/>
                  </a:cubicBezTo>
                  <a:cubicBezTo>
                    <a:pt x="2230" y="245"/>
                    <a:pt x="2760" y="838"/>
                    <a:pt x="2760" y="1521"/>
                  </a:cubicBezTo>
                  <a:cubicBezTo>
                    <a:pt x="2718" y="2192"/>
                    <a:pt x="2207" y="2761"/>
                    <a:pt x="1516" y="2761"/>
                  </a:cubicBezTo>
                  <a:cubicBezTo>
                    <a:pt x="1504" y="2761"/>
                    <a:pt x="1491" y="2761"/>
                    <a:pt x="1478" y="2761"/>
                  </a:cubicBezTo>
                  <a:cubicBezTo>
                    <a:pt x="795" y="2734"/>
                    <a:pt x="223" y="2162"/>
                    <a:pt x="244" y="1479"/>
                  </a:cubicBezTo>
                  <a:cubicBezTo>
                    <a:pt x="265" y="811"/>
                    <a:pt x="818" y="244"/>
                    <a:pt x="1481" y="244"/>
                  </a:cubicBezTo>
                  <a:close/>
                  <a:moveTo>
                    <a:pt x="1490" y="1"/>
                  </a:moveTo>
                  <a:cubicBezTo>
                    <a:pt x="710" y="1"/>
                    <a:pt x="22" y="676"/>
                    <a:pt x="1" y="1479"/>
                  </a:cubicBezTo>
                  <a:cubicBezTo>
                    <a:pt x="1" y="2273"/>
                    <a:pt x="663" y="2978"/>
                    <a:pt x="1478" y="2999"/>
                  </a:cubicBezTo>
                  <a:cubicBezTo>
                    <a:pt x="2315" y="2999"/>
                    <a:pt x="2953" y="2346"/>
                    <a:pt x="3003" y="1537"/>
                  </a:cubicBezTo>
                  <a:lnTo>
                    <a:pt x="3003" y="1537"/>
                  </a:lnTo>
                  <a:cubicBezTo>
                    <a:pt x="3003" y="1532"/>
                    <a:pt x="3004" y="1527"/>
                    <a:pt x="3004" y="1521"/>
                  </a:cubicBezTo>
                  <a:lnTo>
                    <a:pt x="3004" y="1521"/>
                  </a:lnTo>
                  <a:cubicBezTo>
                    <a:pt x="3004" y="1521"/>
                    <a:pt x="3004" y="1521"/>
                    <a:pt x="3004" y="1521"/>
                  </a:cubicBezTo>
                  <a:cubicBezTo>
                    <a:pt x="3004" y="1518"/>
                    <a:pt x="3004" y="1515"/>
                    <a:pt x="3003" y="1513"/>
                  </a:cubicBezTo>
                  <a:lnTo>
                    <a:pt x="3003" y="1513"/>
                  </a:lnTo>
                  <a:cubicBezTo>
                    <a:pt x="2978" y="701"/>
                    <a:pt x="2360" y="23"/>
                    <a:pt x="1526" y="1"/>
                  </a:cubicBezTo>
                  <a:cubicBezTo>
                    <a:pt x="1514" y="1"/>
                    <a:pt x="1502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" name="Google Shape;1351;p41">
              <a:extLst>
                <a:ext uri="{FF2B5EF4-FFF2-40B4-BE49-F238E27FC236}">
                  <a16:creationId xmlns:a16="http://schemas.microsoft.com/office/drawing/2014/main" id="{6B6A7A95-FB16-09D5-6625-344EEFA4836D}"/>
                </a:ext>
              </a:extLst>
            </p:cNvPr>
            <p:cNvSpPr/>
            <p:nvPr/>
          </p:nvSpPr>
          <p:spPr>
            <a:xfrm>
              <a:off x="5159852" y="2907267"/>
              <a:ext cx="298981" cy="70068"/>
            </a:xfrm>
            <a:custGeom>
              <a:avLst/>
              <a:gdLst/>
              <a:ahLst/>
              <a:cxnLst/>
              <a:rect l="l" t="t" r="r" b="b"/>
              <a:pathLst>
                <a:path w="3883" h="910" extrusionOk="0">
                  <a:moveTo>
                    <a:pt x="1771" y="0"/>
                  </a:moveTo>
                  <a:cubicBezTo>
                    <a:pt x="788" y="0"/>
                    <a:pt x="0" y="175"/>
                    <a:pt x="0" y="425"/>
                  </a:cubicBezTo>
                  <a:cubicBezTo>
                    <a:pt x="0" y="664"/>
                    <a:pt x="858" y="886"/>
                    <a:pt x="1918" y="907"/>
                  </a:cubicBezTo>
                  <a:cubicBezTo>
                    <a:pt x="1977" y="909"/>
                    <a:pt x="2036" y="909"/>
                    <a:pt x="2093" y="909"/>
                  </a:cubicBezTo>
                  <a:cubicBezTo>
                    <a:pt x="3090" y="909"/>
                    <a:pt x="3863" y="739"/>
                    <a:pt x="3883" y="489"/>
                  </a:cubicBezTo>
                  <a:cubicBezTo>
                    <a:pt x="3883" y="245"/>
                    <a:pt x="3019" y="28"/>
                    <a:pt x="1939" y="2"/>
                  </a:cubicBezTo>
                  <a:cubicBezTo>
                    <a:pt x="1882" y="1"/>
                    <a:pt x="1826" y="0"/>
                    <a:pt x="1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" name="Google Shape;1352;p41">
              <a:extLst>
                <a:ext uri="{FF2B5EF4-FFF2-40B4-BE49-F238E27FC236}">
                  <a16:creationId xmlns:a16="http://schemas.microsoft.com/office/drawing/2014/main" id="{B9914D14-0BD9-91CC-394B-4E7A5E0E2690}"/>
                </a:ext>
              </a:extLst>
            </p:cNvPr>
            <p:cNvSpPr/>
            <p:nvPr/>
          </p:nvSpPr>
          <p:spPr>
            <a:xfrm>
              <a:off x="6485227" y="2914197"/>
              <a:ext cx="298981" cy="71685"/>
            </a:xfrm>
            <a:custGeom>
              <a:avLst/>
              <a:gdLst/>
              <a:ahLst/>
              <a:cxnLst/>
              <a:rect l="l" t="t" r="r" b="b"/>
              <a:pathLst>
                <a:path w="3883" h="931" extrusionOk="0">
                  <a:moveTo>
                    <a:pt x="1782" y="0"/>
                  </a:moveTo>
                  <a:cubicBezTo>
                    <a:pt x="794" y="0"/>
                    <a:pt x="0" y="189"/>
                    <a:pt x="0" y="420"/>
                  </a:cubicBezTo>
                  <a:cubicBezTo>
                    <a:pt x="0" y="685"/>
                    <a:pt x="858" y="907"/>
                    <a:pt x="1918" y="929"/>
                  </a:cubicBezTo>
                  <a:cubicBezTo>
                    <a:pt x="1971" y="930"/>
                    <a:pt x="2025" y="930"/>
                    <a:pt x="2077" y="930"/>
                  </a:cubicBezTo>
                  <a:cubicBezTo>
                    <a:pt x="3082" y="930"/>
                    <a:pt x="3861" y="742"/>
                    <a:pt x="3861" y="510"/>
                  </a:cubicBezTo>
                  <a:cubicBezTo>
                    <a:pt x="3882" y="245"/>
                    <a:pt x="2998" y="23"/>
                    <a:pt x="1939" y="2"/>
                  </a:cubicBezTo>
                  <a:cubicBezTo>
                    <a:pt x="1886" y="1"/>
                    <a:pt x="1834" y="0"/>
                    <a:pt x="1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" name="Google Shape;1353;p41">
              <a:extLst>
                <a:ext uri="{FF2B5EF4-FFF2-40B4-BE49-F238E27FC236}">
                  <a16:creationId xmlns:a16="http://schemas.microsoft.com/office/drawing/2014/main" id="{B7028DF5-B540-7D91-472F-950E43ED2A76}"/>
                </a:ext>
              </a:extLst>
            </p:cNvPr>
            <p:cNvSpPr/>
            <p:nvPr/>
          </p:nvSpPr>
          <p:spPr>
            <a:xfrm>
              <a:off x="4087339" y="2845668"/>
              <a:ext cx="94014" cy="967628"/>
            </a:xfrm>
            <a:custGeom>
              <a:avLst/>
              <a:gdLst/>
              <a:ahLst/>
              <a:cxnLst/>
              <a:rect l="l" t="t" r="r" b="b"/>
              <a:pathLst>
                <a:path w="1221" h="12567" extrusionOk="0">
                  <a:moveTo>
                    <a:pt x="354" y="1"/>
                  </a:moveTo>
                  <a:cubicBezTo>
                    <a:pt x="295" y="1"/>
                    <a:pt x="233" y="34"/>
                    <a:pt x="223" y="97"/>
                  </a:cubicBezTo>
                  <a:cubicBezTo>
                    <a:pt x="180" y="696"/>
                    <a:pt x="133" y="1289"/>
                    <a:pt x="111" y="1861"/>
                  </a:cubicBezTo>
                  <a:cubicBezTo>
                    <a:pt x="0" y="4006"/>
                    <a:pt x="0" y="6098"/>
                    <a:pt x="265" y="8217"/>
                  </a:cubicBezTo>
                  <a:cubicBezTo>
                    <a:pt x="445" y="9652"/>
                    <a:pt x="689" y="11066"/>
                    <a:pt x="975" y="12480"/>
                  </a:cubicBezTo>
                  <a:cubicBezTo>
                    <a:pt x="983" y="12540"/>
                    <a:pt x="1026" y="12566"/>
                    <a:pt x="1072" y="12566"/>
                  </a:cubicBezTo>
                  <a:cubicBezTo>
                    <a:pt x="1142" y="12566"/>
                    <a:pt x="1221" y="12504"/>
                    <a:pt x="1192" y="12411"/>
                  </a:cubicBezTo>
                  <a:cubicBezTo>
                    <a:pt x="1086" y="11903"/>
                    <a:pt x="996" y="11373"/>
                    <a:pt x="906" y="10844"/>
                  </a:cubicBezTo>
                  <a:cubicBezTo>
                    <a:pt x="530" y="8746"/>
                    <a:pt x="265" y="6654"/>
                    <a:pt x="265" y="4536"/>
                  </a:cubicBezTo>
                  <a:cubicBezTo>
                    <a:pt x="265" y="3053"/>
                    <a:pt x="334" y="1575"/>
                    <a:pt x="466" y="119"/>
                  </a:cubicBezTo>
                  <a:cubicBezTo>
                    <a:pt x="477" y="39"/>
                    <a:pt x="417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" name="Google Shape;1354;p41">
              <a:extLst>
                <a:ext uri="{FF2B5EF4-FFF2-40B4-BE49-F238E27FC236}">
                  <a16:creationId xmlns:a16="http://schemas.microsoft.com/office/drawing/2014/main" id="{0D38956D-3DB0-9561-4B00-46A0A81EEC2B}"/>
                </a:ext>
              </a:extLst>
            </p:cNvPr>
            <p:cNvSpPr/>
            <p:nvPr/>
          </p:nvSpPr>
          <p:spPr>
            <a:xfrm>
              <a:off x="5589657" y="2792462"/>
              <a:ext cx="28104" cy="1005895"/>
            </a:xfrm>
            <a:custGeom>
              <a:avLst/>
              <a:gdLst/>
              <a:ahLst/>
              <a:cxnLst/>
              <a:rect l="l" t="t" r="r" b="b"/>
              <a:pathLst>
                <a:path w="365" h="13064" extrusionOk="0">
                  <a:moveTo>
                    <a:pt x="240" y="0"/>
                  </a:moveTo>
                  <a:cubicBezTo>
                    <a:pt x="186" y="0"/>
                    <a:pt x="133" y="34"/>
                    <a:pt x="133" y="105"/>
                  </a:cubicBezTo>
                  <a:cubicBezTo>
                    <a:pt x="133" y="635"/>
                    <a:pt x="112" y="1164"/>
                    <a:pt x="112" y="1694"/>
                  </a:cubicBezTo>
                  <a:cubicBezTo>
                    <a:pt x="64" y="5444"/>
                    <a:pt x="43" y="9199"/>
                    <a:pt x="1" y="12949"/>
                  </a:cubicBezTo>
                  <a:cubicBezTo>
                    <a:pt x="1" y="13025"/>
                    <a:pt x="62" y="13064"/>
                    <a:pt x="123" y="13064"/>
                  </a:cubicBezTo>
                  <a:cubicBezTo>
                    <a:pt x="183" y="13064"/>
                    <a:pt x="244" y="13025"/>
                    <a:pt x="244" y="12949"/>
                  </a:cubicBezTo>
                  <a:lnTo>
                    <a:pt x="244" y="11381"/>
                  </a:lnTo>
                  <a:cubicBezTo>
                    <a:pt x="287" y="7631"/>
                    <a:pt x="329" y="3876"/>
                    <a:pt x="350" y="126"/>
                  </a:cubicBezTo>
                  <a:cubicBezTo>
                    <a:pt x="364" y="44"/>
                    <a:pt x="301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" name="Google Shape;1355;p41">
              <a:extLst>
                <a:ext uri="{FF2B5EF4-FFF2-40B4-BE49-F238E27FC236}">
                  <a16:creationId xmlns:a16="http://schemas.microsoft.com/office/drawing/2014/main" id="{0A436046-6474-AC31-CD3F-861B900BA402}"/>
                </a:ext>
              </a:extLst>
            </p:cNvPr>
            <p:cNvSpPr/>
            <p:nvPr/>
          </p:nvSpPr>
          <p:spPr>
            <a:xfrm>
              <a:off x="6435871" y="2630611"/>
              <a:ext cx="572630" cy="1150035"/>
            </a:xfrm>
            <a:custGeom>
              <a:avLst/>
              <a:gdLst/>
              <a:ahLst/>
              <a:cxnLst/>
              <a:rect l="l" t="t" r="r" b="b"/>
              <a:pathLst>
                <a:path w="7437" h="14936" extrusionOk="0">
                  <a:moveTo>
                    <a:pt x="7092" y="0"/>
                  </a:moveTo>
                  <a:cubicBezTo>
                    <a:pt x="7019" y="0"/>
                    <a:pt x="6936" y="60"/>
                    <a:pt x="6949" y="152"/>
                  </a:cubicBezTo>
                  <a:cubicBezTo>
                    <a:pt x="7082" y="994"/>
                    <a:pt x="7082" y="1874"/>
                    <a:pt x="7039" y="2737"/>
                  </a:cubicBezTo>
                  <a:cubicBezTo>
                    <a:pt x="6949" y="4018"/>
                    <a:pt x="6684" y="5385"/>
                    <a:pt x="5805" y="6354"/>
                  </a:cubicBezTo>
                  <a:cubicBezTo>
                    <a:pt x="4900" y="7329"/>
                    <a:pt x="3660" y="7879"/>
                    <a:pt x="2580" y="8626"/>
                  </a:cubicBezTo>
                  <a:cubicBezTo>
                    <a:pt x="2098" y="8981"/>
                    <a:pt x="1632" y="9357"/>
                    <a:pt x="1277" y="9844"/>
                  </a:cubicBezTo>
                  <a:cubicBezTo>
                    <a:pt x="858" y="10438"/>
                    <a:pt x="615" y="11190"/>
                    <a:pt x="440" y="11894"/>
                  </a:cubicBezTo>
                  <a:cubicBezTo>
                    <a:pt x="196" y="12821"/>
                    <a:pt x="0" y="13838"/>
                    <a:pt x="43" y="14828"/>
                  </a:cubicBezTo>
                  <a:cubicBezTo>
                    <a:pt x="54" y="14897"/>
                    <a:pt x="119" y="14936"/>
                    <a:pt x="179" y="14936"/>
                  </a:cubicBezTo>
                  <a:cubicBezTo>
                    <a:pt x="235" y="14936"/>
                    <a:pt x="286" y="14902"/>
                    <a:pt x="286" y="14828"/>
                  </a:cubicBezTo>
                  <a:cubicBezTo>
                    <a:pt x="218" y="13552"/>
                    <a:pt x="530" y="12201"/>
                    <a:pt x="970" y="10988"/>
                  </a:cubicBezTo>
                  <a:cubicBezTo>
                    <a:pt x="1478" y="9601"/>
                    <a:pt x="2601" y="8849"/>
                    <a:pt x="3840" y="8123"/>
                  </a:cubicBezTo>
                  <a:cubicBezTo>
                    <a:pt x="4878" y="7482"/>
                    <a:pt x="6001" y="6773"/>
                    <a:pt x="6573" y="5650"/>
                  </a:cubicBezTo>
                  <a:cubicBezTo>
                    <a:pt x="7436" y="4018"/>
                    <a:pt x="7436" y="1874"/>
                    <a:pt x="7193" y="89"/>
                  </a:cubicBezTo>
                  <a:cubicBezTo>
                    <a:pt x="7184" y="27"/>
                    <a:pt x="7140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" name="Google Shape;1356;p41">
              <a:extLst>
                <a:ext uri="{FF2B5EF4-FFF2-40B4-BE49-F238E27FC236}">
                  <a16:creationId xmlns:a16="http://schemas.microsoft.com/office/drawing/2014/main" id="{6040D76B-202C-F7E5-F5FA-1670F1638E8C}"/>
                </a:ext>
              </a:extLst>
            </p:cNvPr>
            <p:cNvSpPr/>
            <p:nvPr/>
          </p:nvSpPr>
          <p:spPr>
            <a:xfrm>
              <a:off x="4094269" y="2288044"/>
              <a:ext cx="2893797" cy="573631"/>
            </a:xfrm>
            <a:custGeom>
              <a:avLst/>
              <a:gdLst/>
              <a:ahLst/>
              <a:cxnLst/>
              <a:rect l="l" t="t" r="r" b="b"/>
              <a:pathLst>
                <a:path w="37583" h="7450" extrusionOk="0">
                  <a:moveTo>
                    <a:pt x="21368" y="0"/>
                  </a:moveTo>
                  <a:cubicBezTo>
                    <a:pt x="20545" y="0"/>
                    <a:pt x="19726" y="21"/>
                    <a:pt x="18913" y="57"/>
                  </a:cubicBezTo>
                  <a:cubicBezTo>
                    <a:pt x="15116" y="232"/>
                    <a:pt x="11276" y="920"/>
                    <a:pt x="7791" y="2483"/>
                  </a:cubicBezTo>
                  <a:cubicBezTo>
                    <a:pt x="5561" y="3500"/>
                    <a:pt x="3379" y="4670"/>
                    <a:pt x="1303" y="5952"/>
                  </a:cubicBezTo>
                  <a:cubicBezTo>
                    <a:pt x="1303" y="5952"/>
                    <a:pt x="0" y="6852"/>
                    <a:pt x="265" y="7361"/>
                  </a:cubicBezTo>
                  <a:cubicBezTo>
                    <a:pt x="296" y="7422"/>
                    <a:pt x="753" y="7449"/>
                    <a:pt x="1537" y="7449"/>
                  </a:cubicBezTo>
                  <a:cubicBezTo>
                    <a:pt x="6973" y="7449"/>
                    <a:pt x="28110" y="6152"/>
                    <a:pt x="31757" y="6037"/>
                  </a:cubicBezTo>
                  <a:cubicBezTo>
                    <a:pt x="35925" y="5904"/>
                    <a:pt x="37583" y="5179"/>
                    <a:pt x="37493" y="4204"/>
                  </a:cubicBezTo>
                  <a:cubicBezTo>
                    <a:pt x="37408" y="3304"/>
                    <a:pt x="35554" y="2859"/>
                    <a:pt x="34913" y="2642"/>
                  </a:cubicBezTo>
                  <a:cubicBezTo>
                    <a:pt x="33478" y="2154"/>
                    <a:pt x="32133" y="1514"/>
                    <a:pt x="30676" y="1116"/>
                  </a:cubicBezTo>
                  <a:cubicBezTo>
                    <a:pt x="27669" y="294"/>
                    <a:pt x="24496" y="0"/>
                    <a:pt x="2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" name="Google Shape;1357;p41">
              <a:extLst>
                <a:ext uri="{FF2B5EF4-FFF2-40B4-BE49-F238E27FC236}">
                  <a16:creationId xmlns:a16="http://schemas.microsoft.com/office/drawing/2014/main" id="{1EA0DCAA-F0A8-ABA0-6691-1FFF56275AD9}"/>
                </a:ext>
              </a:extLst>
            </p:cNvPr>
            <p:cNvSpPr/>
            <p:nvPr/>
          </p:nvSpPr>
          <p:spPr>
            <a:xfrm>
              <a:off x="2547831" y="3403677"/>
              <a:ext cx="221137" cy="239847"/>
            </a:xfrm>
            <a:custGeom>
              <a:avLst/>
              <a:gdLst/>
              <a:ahLst/>
              <a:cxnLst/>
              <a:rect l="l" t="t" r="r" b="b"/>
              <a:pathLst>
                <a:path w="2872" h="3115" extrusionOk="0">
                  <a:moveTo>
                    <a:pt x="181" y="0"/>
                  </a:moveTo>
                  <a:cubicBezTo>
                    <a:pt x="27" y="970"/>
                    <a:pt x="1" y="1986"/>
                    <a:pt x="70" y="2934"/>
                  </a:cubicBezTo>
                  <a:cubicBezTo>
                    <a:pt x="91" y="3003"/>
                    <a:pt x="91" y="3046"/>
                    <a:pt x="91" y="3115"/>
                  </a:cubicBezTo>
                  <a:cubicBezTo>
                    <a:pt x="642" y="3088"/>
                    <a:pt x="1282" y="3046"/>
                    <a:pt x="1770" y="2956"/>
                  </a:cubicBezTo>
                  <a:cubicBezTo>
                    <a:pt x="2871" y="2760"/>
                    <a:pt x="2808" y="1743"/>
                    <a:pt x="2739" y="906"/>
                  </a:cubicBezTo>
                  <a:cubicBezTo>
                    <a:pt x="2675" y="265"/>
                    <a:pt x="975" y="6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" name="Google Shape;1358;p41">
              <a:extLst>
                <a:ext uri="{FF2B5EF4-FFF2-40B4-BE49-F238E27FC236}">
                  <a16:creationId xmlns:a16="http://schemas.microsoft.com/office/drawing/2014/main" id="{E2E7106F-2CB4-D4DC-9600-1755F9DC648F}"/>
                </a:ext>
              </a:extLst>
            </p:cNvPr>
            <p:cNvSpPr/>
            <p:nvPr/>
          </p:nvSpPr>
          <p:spPr>
            <a:xfrm>
              <a:off x="7999018" y="2890635"/>
              <a:ext cx="1694" cy="1694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1" y="22"/>
                  </a:moveTo>
                  <a:lnTo>
                    <a:pt x="21" y="22"/>
                  </a:lnTo>
                  <a:lnTo>
                    <a:pt x="21" y="22"/>
                  </a:lnTo>
                  <a:close/>
                  <a:moveTo>
                    <a:pt x="21" y="1"/>
                  </a:moveTo>
                  <a:lnTo>
                    <a:pt x="21" y="1"/>
                  </a:lnTo>
                  <a:lnTo>
                    <a:pt x="21" y="1"/>
                  </a:lnTo>
                  <a:close/>
                  <a:moveTo>
                    <a:pt x="0" y="1"/>
                  </a:moveTo>
                  <a:lnTo>
                    <a:pt x="21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59;p41">
              <a:extLst>
                <a:ext uri="{FF2B5EF4-FFF2-40B4-BE49-F238E27FC236}">
                  <a16:creationId xmlns:a16="http://schemas.microsoft.com/office/drawing/2014/main" id="{6AF105C7-BBF4-AB7B-6542-A4AC78F856F9}"/>
                </a:ext>
              </a:extLst>
            </p:cNvPr>
            <p:cNvSpPr/>
            <p:nvPr/>
          </p:nvSpPr>
          <p:spPr>
            <a:xfrm>
              <a:off x="7805290" y="2824185"/>
              <a:ext cx="288818" cy="458828"/>
            </a:xfrm>
            <a:custGeom>
              <a:avLst/>
              <a:gdLst/>
              <a:ahLst/>
              <a:cxnLst/>
              <a:rect l="l" t="t" r="r" b="b"/>
              <a:pathLst>
                <a:path w="3751" h="5959" extrusionOk="0">
                  <a:moveTo>
                    <a:pt x="2161" y="0"/>
                  </a:moveTo>
                  <a:cubicBezTo>
                    <a:pt x="1367" y="265"/>
                    <a:pt x="0" y="906"/>
                    <a:pt x="43" y="2140"/>
                  </a:cubicBezTo>
                  <a:cubicBezTo>
                    <a:pt x="133" y="3888"/>
                    <a:pt x="662" y="4968"/>
                    <a:pt x="1875" y="5540"/>
                  </a:cubicBezTo>
                  <a:cubicBezTo>
                    <a:pt x="2516" y="5826"/>
                    <a:pt x="3220" y="5916"/>
                    <a:pt x="3750" y="5959"/>
                  </a:cubicBezTo>
                  <a:cubicBezTo>
                    <a:pt x="3332" y="3861"/>
                    <a:pt x="2802" y="1833"/>
                    <a:pt x="2537" y="885"/>
                  </a:cubicBezTo>
                  <a:lnTo>
                    <a:pt x="2537" y="864"/>
                  </a:lnTo>
                  <a:lnTo>
                    <a:pt x="2516" y="864"/>
                  </a:lnTo>
                  <a:cubicBezTo>
                    <a:pt x="2426" y="530"/>
                    <a:pt x="2320" y="244"/>
                    <a:pt x="2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60;p41">
              <a:extLst>
                <a:ext uri="{FF2B5EF4-FFF2-40B4-BE49-F238E27FC236}">
                  <a16:creationId xmlns:a16="http://schemas.microsoft.com/office/drawing/2014/main" id="{2FCE3401-9F7E-BA3E-A171-9FF225F8E835}"/>
                </a:ext>
              </a:extLst>
            </p:cNvPr>
            <p:cNvSpPr/>
            <p:nvPr/>
          </p:nvSpPr>
          <p:spPr>
            <a:xfrm>
              <a:off x="2733397" y="3074123"/>
              <a:ext cx="3311" cy="3388"/>
            </a:xfrm>
            <a:custGeom>
              <a:avLst/>
              <a:gdLst/>
              <a:ahLst/>
              <a:cxnLst/>
              <a:rect l="l" t="t" r="r" b="b"/>
              <a:pathLst>
                <a:path w="43" h="44" extrusionOk="0">
                  <a:moveTo>
                    <a:pt x="1" y="43"/>
                  </a:moveTo>
                  <a:lnTo>
                    <a:pt x="1" y="43"/>
                  </a:lnTo>
                  <a:lnTo>
                    <a:pt x="1" y="43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1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43" y="1"/>
                  </a:moveTo>
                  <a:cubicBezTo>
                    <a:pt x="43" y="1"/>
                    <a:pt x="43" y="22"/>
                    <a:pt x="22" y="22"/>
                  </a:cubicBezTo>
                  <a:cubicBezTo>
                    <a:pt x="43" y="22"/>
                    <a:pt x="43" y="1"/>
                    <a:pt x="43" y="1"/>
                  </a:cubicBez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61;p41">
              <a:extLst>
                <a:ext uri="{FF2B5EF4-FFF2-40B4-BE49-F238E27FC236}">
                  <a16:creationId xmlns:a16="http://schemas.microsoft.com/office/drawing/2014/main" id="{E4A86E83-92F8-7DA6-665A-9201087A3241}"/>
                </a:ext>
              </a:extLst>
            </p:cNvPr>
            <p:cNvSpPr/>
            <p:nvPr/>
          </p:nvSpPr>
          <p:spPr>
            <a:xfrm>
              <a:off x="2692588" y="2931444"/>
              <a:ext cx="438501" cy="181945"/>
            </a:xfrm>
            <a:custGeom>
              <a:avLst/>
              <a:gdLst/>
              <a:ahLst/>
              <a:cxnLst/>
              <a:rect l="l" t="t" r="r" b="b"/>
              <a:pathLst>
                <a:path w="5695" h="2363" extrusionOk="0">
                  <a:moveTo>
                    <a:pt x="5694" y="0"/>
                  </a:moveTo>
                  <a:lnTo>
                    <a:pt x="5694" y="0"/>
                  </a:lnTo>
                  <a:cubicBezTo>
                    <a:pt x="3618" y="509"/>
                    <a:pt x="1632" y="1102"/>
                    <a:pt x="573" y="1854"/>
                  </a:cubicBezTo>
                  <a:cubicBezTo>
                    <a:pt x="573" y="1854"/>
                    <a:pt x="573" y="1875"/>
                    <a:pt x="552" y="1875"/>
                  </a:cubicBezTo>
                  <a:lnTo>
                    <a:pt x="531" y="1875"/>
                  </a:lnTo>
                  <a:lnTo>
                    <a:pt x="531" y="1896"/>
                  </a:lnTo>
                  <a:cubicBezTo>
                    <a:pt x="329" y="2029"/>
                    <a:pt x="155" y="2182"/>
                    <a:pt x="1" y="2362"/>
                  </a:cubicBezTo>
                  <a:lnTo>
                    <a:pt x="504" y="2362"/>
                  </a:lnTo>
                  <a:cubicBezTo>
                    <a:pt x="504" y="2362"/>
                    <a:pt x="2405" y="2272"/>
                    <a:pt x="3793" y="1700"/>
                  </a:cubicBezTo>
                  <a:cubicBezTo>
                    <a:pt x="4678" y="1346"/>
                    <a:pt x="5318" y="551"/>
                    <a:pt x="5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AE5EE4F4-130E-5EFC-91A1-04D5635FB80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979" b="5811"/>
          <a:stretch/>
        </p:blipFill>
        <p:spPr>
          <a:xfrm>
            <a:off x="611331" y="317923"/>
            <a:ext cx="3931920" cy="18613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1"/>
          <p:cNvSpPr/>
          <p:nvPr/>
        </p:nvSpPr>
        <p:spPr>
          <a:xfrm>
            <a:off x="5026325" y="4836975"/>
            <a:ext cx="3181346" cy="175049"/>
          </a:xfrm>
          <a:custGeom>
            <a:avLst/>
            <a:gdLst/>
            <a:ahLst/>
            <a:cxnLst/>
            <a:rect l="l" t="t" r="r" b="b"/>
            <a:pathLst>
              <a:path w="36476" h="2273" extrusionOk="0">
                <a:moveTo>
                  <a:pt x="18246" y="1"/>
                </a:moveTo>
                <a:cubicBezTo>
                  <a:pt x="8162" y="1"/>
                  <a:pt x="0" y="504"/>
                  <a:pt x="0" y="1123"/>
                </a:cubicBezTo>
                <a:cubicBezTo>
                  <a:pt x="0" y="1764"/>
                  <a:pt x="8162" y="2273"/>
                  <a:pt x="18246" y="2273"/>
                </a:cubicBezTo>
                <a:cubicBezTo>
                  <a:pt x="28309" y="2273"/>
                  <a:pt x="36476" y="1764"/>
                  <a:pt x="36476" y="1123"/>
                </a:cubicBezTo>
                <a:cubicBezTo>
                  <a:pt x="36476" y="504"/>
                  <a:pt x="28309" y="1"/>
                  <a:pt x="182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0" name="Google Shape;1340;p41"/>
          <p:cNvGrpSpPr/>
          <p:nvPr/>
        </p:nvGrpSpPr>
        <p:grpSpPr>
          <a:xfrm>
            <a:off x="7014700" y="3843765"/>
            <a:ext cx="3284189" cy="1168269"/>
            <a:chOff x="2536050" y="2210275"/>
            <a:chExt cx="5672175" cy="2017737"/>
          </a:xfrm>
        </p:grpSpPr>
        <p:sp>
          <p:nvSpPr>
            <p:cNvPr id="1341" name="Google Shape;1341;p41"/>
            <p:cNvSpPr/>
            <p:nvPr/>
          </p:nvSpPr>
          <p:spPr>
            <a:xfrm>
              <a:off x="2536050" y="2210275"/>
              <a:ext cx="5672175" cy="1619642"/>
            </a:xfrm>
            <a:custGeom>
              <a:avLst/>
              <a:gdLst/>
              <a:ahLst/>
              <a:cxnLst/>
              <a:rect l="l" t="t" r="r" b="b"/>
              <a:pathLst>
                <a:path w="73667" h="21035" extrusionOk="0">
                  <a:moveTo>
                    <a:pt x="39484" y="0"/>
                  </a:moveTo>
                  <a:cubicBezTo>
                    <a:pt x="32918" y="0"/>
                    <a:pt x="27391" y="2097"/>
                    <a:pt x="25491" y="3096"/>
                  </a:cubicBezTo>
                  <a:cubicBezTo>
                    <a:pt x="23526" y="4112"/>
                    <a:pt x="16795" y="7465"/>
                    <a:pt x="14454" y="7995"/>
                  </a:cubicBezTo>
                  <a:cubicBezTo>
                    <a:pt x="12118" y="8524"/>
                    <a:pt x="4947" y="9541"/>
                    <a:pt x="2585" y="11241"/>
                  </a:cubicBezTo>
                  <a:cubicBezTo>
                    <a:pt x="577" y="12676"/>
                    <a:pt x="0" y="15854"/>
                    <a:pt x="223" y="18433"/>
                  </a:cubicBezTo>
                  <a:cubicBezTo>
                    <a:pt x="286" y="19164"/>
                    <a:pt x="265" y="20335"/>
                    <a:pt x="948" y="20774"/>
                  </a:cubicBezTo>
                  <a:cubicBezTo>
                    <a:pt x="1282" y="20970"/>
                    <a:pt x="1700" y="20970"/>
                    <a:pt x="2076" y="20970"/>
                  </a:cubicBezTo>
                  <a:cubicBezTo>
                    <a:pt x="4296" y="21016"/>
                    <a:pt x="6520" y="21035"/>
                    <a:pt x="8746" y="21035"/>
                  </a:cubicBezTo>
                  <a:cubicBezTo>
                    <a:pt x="17407" y="21035"/>
                    <a:pt x="26101" y="20752"/>
                    <a:pt x="34738" y="20663"/>
                  </a:cubicBezTo>
                  <a:cubicBezTo>
                    <a:pt x="43297" y="20573"/>
                    <a:pt x="51840" y="20467"/>
                    <a:pt x="60399" y="20308"/>
                  </a:cubicBezTo>
                  <a:cubicBezTo>
                    <a:pt x="63312" y="20266"/>
                    <a:pt x="66204" y="20202"/>
                    <a:pt x="69117" y="20112"/>
                  </a:cubicBezTo>
                  <a:cubicBezTo>
                    <a:pt x="69403" y="20112"/>
                    <a:pt x="69757" y="20134"/>
                    <a:pt x="70133" y="20134"/>
                  </a:cubicBezTo>
                  <a:cubicBezTo>
                    <a:pt x="70460" y="20149"/>
                    <a:pt x="70807" y="20166"/>
                    <a:pt x="71146" y="20166"/>
                  </a:cubicBezTo>
                  <a:cubicBezTo>
                    <a:pt x="71725" y="20166"/>
                    <a:pt x="72280" y="20118"/>
                    <a:pt x="72670" y="19938"/>
                  </a:cubicBezTo>
                  <a:cubicBezTo>
                    <a:pt x="73666" y="19472"/>
                    <a:pt x="71590" y="11109"/>
                    <a:pt x="70970" y="8858"/>
                  </a:cubicBezTo>
                  <a:cubicBezTo>
                    <a:pt x="70329" y="6628"/>
                    <a:pt x="68502" y="6496"/>
                    <a:pt x="66844" y="6363"/>
                  </a:cubicBezTo>
                  <a:cubicBezTo>
                    <a:pt x="65213" y="6231"/>
                    <a:pt x="61172" y="4488"/>
                    <a:pt x="57046" y="2857"/>
                  </a:cubicBezTo>
                  <a:cubicBezTo>
                    <a:pt x="52921" y="1221"/>
                    <a:pt x="47052" y="140"/>
                    <a:pt x="40167" y="8"/>
                  </a:cubicBezTo>
                  <a:cubicBezTo>
                    <a:pt x="39938" y="3"/>
                    <a:pt x="39711" y="0"/>
                    <a:pt x="394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1"/>
            <p:cNvSpPr/>
            <p:nvPr/>
          </p:nvSpPr>
          <p:spPr>
            <a:xfrm>
              <a:off x="2558072" y="3186233"/>
              <a:ext cx="5593868" cy="643699"/>
            </a:xfrm>
            <a:custGeom>
              <a:avLst/>
              <a:gdLst/>
              <a:ahLst/>
              <a:cxnLst/>
              <a:rect l="l" t="t" r="r" b="b"/>
              <a:pathLst>
                <a:path w="72650" h="8360" extrusionOk="0">
                  <a:moveTo>
                    <a:pt x="12345" y="0"/>
                  </a:moveTo>
                  <a:cubicBezTo>
                    <a:pt x="8827" y="0"/>
                    <a:pt x="5890" y="2805"/>
                    <a:pt x="5477" y="6468"/>
                  </a:cubicBezTo>
                  <a:lnTo>
                    <a:pt x="0" y="6489"/>
                  </a:lnTo>
                  <a:cubicBezTo>
                    <a:pt x="48" y="7104"/>
                    <a:pt x="180" y="7792"/>
                    <a:pt x="662" y="8099"/>
                  </a:cubicBezTo>
                  <a:cubicBezTo>
                    <a:pt x="996" y="8295"/>
                    <a:pt x="1414" y="8295"/>
                    <a:pt x="1790" y="8295"/>
                  </a:cubicBezTo>
                  <a:cubicBezTo>
                    <a:pt x="4010" y="8341"/>
                    <a:pt x="6234" y="8360"/>
                    <a:pt x="8460" y="8360"/>
                  </a:cubicBezTo>
                  <a:cubicBezTo>
                    <a:pt x="17121" y="8360"/>
                    <a:pt x="25815" y="8077"/>
                    <a:pt x="34452" y="7988"/>
                  </a:cubicBezTo>
                  <a:cubicBezTo>
                    <a:pt x="43011" y="7898"/>
                    <a:pt x="51554" y="7792"/>
                    <a:pt x="60113" y="7633"/>
                  </a:cubicBezTo>
                  <a:cubicBezTo>
                    <a:pt x="63026" y="7591"/>
                    <a:pt x="65918" y="7527"/>
                    <a:pt x="68831" y="7437"/>
                  </a:cubicBezTo>
                  <a:cubicBezTo>
                    <a:pt x="68868" y="7437"/>
                    <a:pt x="68907" y="7436"/>
                    <a:pt x="68947" y="7436"/>
                  </a:cubicBezTo>
                  <a:cubicBezTo>
                    <a:pt x="69461" y="7436"/>
                    <a:pt x="70161" y="7501"/>
                    <a:pt x="70830" y="7501"/>
                  </a:cubicBezTo>
                  <a:cubicBezTo>
                    <a:pt x="71420" y="7501"/>
                    <a:pt x="71987" y="7451"/>
                    <a:pt x="72384" y="7263"/>
                  </a:cubicBezTo>
                  <a:cubicBezTo>
                    <a:pt x="72586" y="7173"/>
                    <a:pt x="72649" y="6775"/>
                    <a:pt x="72649" y="6225"/>
                  </a:cubicBezTo>
                  <a:lnTo>
                    <a:pt x="72649" y="6225"/>
                  </a:lnTo>
                  <a:lnTo>
                    <a:pt x="64795" y="6246"/>
                  </a:lnTo>
                  <a:cubicBezTo>
                    <a:pt x="63979" y="3222"/>
                    <a:pt x="61395" y="992"/>
                    <a:pt x="58286" y="928"/>
                  </a:cubicBezTo>
                  <a:cubicBezTo>
                    <a:pt x="58239" y="927"/>
                    <a:pt x="58192" y="927"/>
                    <a:pt x="58146" y="927"/>
                  </a:cubicBezTo>
                  <a:cubicBezTo>
                    <a:pt x="55001" y="927"/>
                    <a:pt x="52315" y="3204"/>
                    <a:pt x="51506" y="6288"/>
                  </a:cubicBezTo>
                  <a:lnTo>
                    <a:pt x="19178" y="6421"/>
                  </a:lnTo>
                  <a:cubicBezTo>
                    <a:pt x="18760" y="2846"/>
                    <a:pt x="15958" y="65"/>
                    <a:pt x="12473" y="1"/>
                  </a:cubicBezTo>
                  <a:cubicBezTo>
                    <a:pt x="12430" y="1"/>
                    <a:pt x="12388" y="0"/>
                    <a:pt x="12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1"/>
            <p:cNvSpPr/>
            <p:nvPr/>
          </p:nvSpPr>
          <p:spPr>
            <a:xfrm>
              <a:off x="3059640" y="3267775"/>
              <a:ext cx="897252" cy="888859"/>
            </a:xfrm>
            <a:custGeom>
              <a:avLst/>
              <a:gdLst/>
              <a:ahLst/>
              <a:cxnLst/>
              <a:rect l="l" t="t" r="r" b="b"/>
              <a:pathLst>
                <a:path w="11653" h="11544" extrusionOk="0">
                  <a:moveTo>
                    <a:pt x="5806" y="0"/>
                  </a:moveTo>
                  <a:cubicBezTo>
                    <a:pt x="2685" y="0"/>
                    <a:pt x="132" y="2512"/>
                    <a:pt x="64" y="5648"/>
                  </a:cubicBezTo>
                  <a:cubicBezTo>
                    <a:pt x="1" y="8825"/>
                    <a:pt x="2516" y="11473"/>
                    <a:pt x="5715" y="11542"/>
                  </a:cubicBezTo>
                  <a:cubicBezTo>
                    <a:pt x="5754" y="11543"/>
                    <a:pt x="5793" y="11543"/>
                    <a:pt x="5832" y="11543"/>
                  </a:cubicBezTo>
                  <a:cubicBezTo>
                    <a:pt x="8957" y="11543"/>
                    <a:pt x="11521" y="9030"/>
                    <a:pt x="11584" y="5891"/>
                  </a:cubicBezTo>
                  <a:cubicBezTo>
                    <a:pt x="11652" y="2713"/>
                    <a:pt x="9137" y="65"/>
                    <a:pt x="5932" y="2"/>
                  </a:cubicBezTo>
                  <a:cubicBezTo>
                    <a:pt x="5890" y="1"/>
                    <a:pt x="5848" y="0"/>
                    <a:pt x="5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4" name="Google Shape;1344;p41"/>
            <p:cNvSpPr/>
            <p:nvPr/>
          </p:nvSpPr>
          <p:spPr>
            <a:xfrm>
              <a:off x="3258219" y="3464737"/>
              <a:ext cx="499637" cy="494940"/>
            </a:xfrm>
            <a:custGeom>
              <a:avLst/>
              <a:gdLst/>
              <a:ahLst/>
              <a:cxnLst/>
              <a:rect l="l" t="t" r="r" b="b"/>
              <a:pathLst>
                <a:path w="6489" h="6428" extrusionOk="0">
                  <a:moveTo>
                    <a:pt x="3234" y="1"/>
                  </a:moveTo>
                  <a:cubicBezTo>
                    <a:pt x="1504" y="1"/>
                    <a:pt x="69" y="1394"/>
                    <a:pt x="22" y="3137"/>
                  </a:cubicBezTo>
                  <a:cubicBezTo>
                    <a:pt x="1" y="4922"/>
                    <a:pt x="1415" y="6378"/>
                    <a:pt x="3179" y="6426"/>
                  </a:cubicBezTo>
                  <a:cubicBezTo>
                    <a:pt x="3204" y="6427"/>
                    <a:pt x="3230" y="6427"/>
                    <a:pt x="3256" y="6427"/>
                  </a:cubicBezTo>
                  <a:cubicBezTo>
                    <a:pt x="4985" y="6427"/>
                    <a:pt x="6426" y="5028"/>
                    <a:pt x="6468" y="3270"/>
                  </a:cubicBezTo>
                  <a:cubicBezTo>
                    <a:pt x="6489" y="1501"/>
                    <a:pt x="5075" y="23"/>
                    <a:pt x="3311" y="2"/>
                  </a:cubicBezTo>
                  <a:cubicBezTo>
                    <a:pt x="3285" y="1"/>
                    <a:pt x="3259" y="1"/>
                    <a:pt x="3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1"/>
            <p:cNvSpPr/>
            <p:nvPr/>
          </p:nvSpPr>
          <p:spPr>
            <a:xfrm>
              <a:off x="3428309" y="3633287"/>
              <a:ext cx="159539" cy="157845"/>
            </a:xfrm>
            <a:custGeom>
              <a:avLst/>
              <a:gdLst/>
              <a:ahLst/>
              <a:cxnLst/>
              <a:rect l="l" t="t" r="r" b="b"/>
              <a:pathLst>
                <a:path w="2072" h="2050" extrusionOk="0">
                  <a:moveTo>
                    <a:pt x="1060" y="0"/>
                  </a:moveTo>
                  <a:cubicBezTo>
                    <a:pt x="482" y="0"/>
                    <a:pt x="22" y="440"/>
                    <a:pt x="22" y="1012"/>
                  </a:cubicBezTo>
                  <a:cubicBezTo>
                    <a:pt x="0" y="1563"/>
                    <a:pt x="440" y="2029"/>
                    <a:pt x="1012" y="2050"/>
                  </a:cubicBezTo>
                  <a:cubicBezTo>
                    <a:pt x="1589" y="2050"/>
                    <a:pt x="2050" y="1610"/>
                    <a:pt x="2050" y="1033"/>
                  </a:cubicBezTo>
                  <a:cubicBezTo>
                    <a:pt x="2071" y="482"/>
                    <a:pt x="1632" y="21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6" name="Google Shape;1346;p41"/>
            <p:cNvSpPr/>
            <p:nvPr/>
          </p:nvSpPr>
          <p:spPr>
            <a:xfrm>
              <a:off x="6587173" y="3340769"/>
              <a:ext cx="897252" cy="887242"/>
            </a:xfrm>
            <a:custGeom>
              <a:avLst/>
              <a:gdLst/>
              <a:ahLst/>
              <a:cxnLst/>
              <a:rect l="l" t="t" r="r" b="b"/>
              <a:pathLst>
                <a:path w="11653" h="11523" extrusionOk="0">
                  <a:moveTo>
                    <a:pt x="5805" y="0"/>
                  </a:moveTo>
                  <a:cubicBezTo>
                    <a:pt x="2685" y="0"/>
                    <a:pt x="132" y="2491"/>
                    <a:pt x="64" y="5626"/>
                  </a:cubicBezTo>
                  <a:cubicBezTo>
                    <a:pt x="0" y="8831"/>
                    <a:pt x="2537" y="11452"/>
                    <a:pt x="5715" y="11521"/>
                  </a:cubicBezTo>
                  <a:cubicBezTo>
                    <a:pt x="5754" y="11522"/>
                    <a:pt x="5793" y="11522"/>
                    <a:pt x="5832" y="11522"/>
                  </a:cubicBezTo>
                  <a:cubicBezTo>
                    <a:pt x="8957" y="11522"/>
                    <a:pt x="11521" y="9009"/>
                    <a:pt x="11583" y="5870"/>
                  </a:cubicBezTo>
                  <a:cubicBezTo>
                    <a:pt x="11652" y="2692"/>
                    <a:pt x="9136" y="44"/>
                    <a:pt x="5932" y="2"/>
                  </a:cubicBezTo>
                  <a:cubicBezTo>
                    <a:pt x="5890" y="1"/>
                    <a:pt x="5847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7" name="Google Shape;1347;p41"/>
            <p:cNvSpPr/>
            <p:nvPr/>
          </p:nvSpPr>
          <p:spPr>
            <a:xfrm>
              <a:off x="6785752" y="3536115"/>
              <a:ext cx="499637" cy="494863"/>
            </a:xfrm>
            <a:custGeom>
              <a:avLst/>
              <a:gdLst/>
              <a:ahLst/>
              <a:cxnLst/>
              <a:rect l="l" t="t" r="r" b="b"/>
              <a:pathLst>
                <a:path w="6489" h="6427" extrusionOk="0">
                  <a:moveTo>
                    <a:pt x="3233" y="1"/>
                  </a:moveTo>
                  <a:cubicBezTo>
                    <a:pt x="1504" y="1"/>
                    <a:pt x="69" y="1394"/>
                    <a:pt x="43" y="3158"/>
                  </a:cubicBezTo>
                  <a:cubicBezTo>
                    <a:pt x="1" y="4922"/>
                    <a:pt x="1415" y="6400"/>
                    <a:pt x="3178" y="6426"/>
                  </a:cubicBezTo>
                  <a:cubicBezTo>
                    <a:pt x="3205" y="6427"/>
                    <a:pt x="3231" y="6427"/>
                    <a:pt x="3257" y="6427"/>
                  </a:cubicBezTo>
                  <a:cubicBezTo>
                    <a:pt x="5011" y="6427"/>
                    <a:pt x="6426" y="5028"/>
                    <a:pt x="6467" y="3291"/>
                  </a:cubicBezTo>
                  <a:cubicBezTo>
                    <a:pt x="6489" y="1500"/>
                    <a:pt x="5101" y="44"/>
                    <a:pt x="3311" y="2"/>
                  </a:cubicBezTo>
                  <a:cubicBezTo>
                    <a:pt x="3285" y="1"/>
                    <a:pt x="3259" y="1"/>
                    <a:pt x="3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1"/>
            <p:cNvSpPr/>
            <p:nvPr/>
          </p:nvSpPr>
          <p:spPr>
            <a:xfrm>
              <a:off x="6955842" y="3704588"/>
              <a:ext cx="159539" cy="157999"/>
            </a:xfrm>
            <a:custGeom>
              <a:avLst/>
              <a:gdLst/>
              <a:ahLst/>
              <a:cxnLst/>
              <a:rect l="l" t="t" r="r" b="b"/>
              <a:pathLst>
                <a:path w="2072" h="2052" extrusionOk="0">
                  <a:moveTo>
                    <a:pt x="1059" y="1"/>
                  </a:moveTo>
                  <a:cubicBezTo>
                    <a:pt x="482" y="1"/>
                    <a:pt x="21" y="441"/>
                    <a:pt x="21" y="1013"/>
                  </a:cubicBezTo>
                  <a:cubicBezTo>
                    <a:pt x="0" y="1563"/>
                    <a:pt x="461" y="2051"/>
                    <a:pt x="1012" y="2051"/>
                  </a:cubicBezTo>
                  <a:cubicBezTo>
                    <a:pt x="1025" y="2051"/>
                    <a:pt x="1037" y="2051"/>
                    <a:pt x="1050" y="2051"/>
                  </a:cubicBezTo>
                  <a:cubicBezTo>
                    <a:pt x="1609" y="2051"/>
                    <a:pt x="2050" y="1599"/>
                    <a:pt x="2071" y="1060"/>
                  </a:cubicBezTo>
                  <a:cubicBezTo>
                    <a:pt x="2071" y="483"/>
                    <a:pt x="1631" y="22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49" name="Google Shape;1349;p41"/>
            <p:cNvSpPr/>
            <p:nvPr/>
          </p:nvSpPr>
          <p:spPr>
            <a:xfrm>
              <a:off x="2597726" y="2882396"/>
              <a:ext cx="794460" cy="377057"/>
            </a:xfrm>
            <a:custGeom>
              <a:avLst/>
              <a:gdLst/>
              <a:ahLst/>
              <a:cxnLst/>
              <a:rect l="l" t="t" r="r" b="b"/>
              <a:pathLst>
                <a:path w="10318" h="4897" extrusionOk="0">
                  <a:moveTo>
                    <a:pt x="10152" y="1"/>
                  </a:moveTo>
                  <a:cubicBezTo>
                    <a:pt x="10126" y="1"/>
                    <a:pt x="10099" y="12"/>
                    <a:pt x="10078" y="39"/>
                  </a:cubicBezTo>
                  <a:cubicBezTo>
                    <a:pt x="9638" y="505"/>
                    <a:pt x="9177" y="966"/>
                    <a:pt x="8690" y="1384"/>
                  </a:cubicBezTo>
                  <a:cubicBezTo>
                    <a:pt x="7986" y="2046"/>
                    <a:pt x="7234" y="2708"/>
                    <a:pt x="6370" y="3105"/>
                  </a:cubicBezTo>
                  <a:cubicBezTo>
                    <a:pt x="5645" y="3460"/>
                    <a:pt x="4808" y="3635"/>
                    <a:pt x="4035" y="3815"/>
                  </a:cubicBezTo>
                  <a:cubicBezTo>
                    <a:pt x="2753" y="4143"/>
                    <a:pt x="1450" y="4408"/>
                    <a:pt x="147" y="4652"/>
                  </a:cubicBezTo>
                  <a:cubicBezTo>
                    <a:pt x="1" y="4692"/>
                    <a:pt x="57" y="4897"/>
                    <a:pt x="196" y="4897"/>
                  </a:cubicBezTo>
                  <a:cubicBezTo>
                    <a:pt x="202" y="4897"/>
                    <a:pt x="209" y="4896"/>
                    <a:pt x="216" y="4895"/>
                  </a:cubicBezTo>
                  <a:cubicBezTo>
                    <a:pt x="767" y="4784"/>
                    <a:pt x="1296" y="4673"/>
                    <a:pt x="1847" y="4541"/>
                  </a:cubicBezTo>
                  <a:cubicBezTo>
                    <a:pt x="2774" y="4366"/>
                    <a:pt x="3680" y="4165"/>
                    <a:pt x="4585" y="3926"/>
                  </a:cubicBezTo>
                  <a:cubicBezTo>
                    <a:pt x="5338" y="3725"/>
                    <a:pt x="6132" y="3529"/>
                    <a:pt x="6815" y="3153"/>
                  </a:cubicBezTo>
                  <a:cubicBezTo>
                    <a:pt x="8092" y="2401"/>
                    <a:pt x="9241" y="1299"/>
                    <a:pt x="10237" y="192"/>
                  </a:cubicBezTo>
                  <a:cubicBezTo>
                    <a:pt x="10317" y="112"/>
                    <a:pt x="10236" y="1"/>
                    <a:pt x="10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0" name="Google Shape;1350;p41"/>
            <p:cNvSpPr/>
            <p:nvPr/>
          </p:nvSpPr>
          <p:spPr>
            <a:xfrm>
              <a:off x="7184990" y="2809017"/>
              <a:ext cx="231300" cy="230992"/>
            </a:xfrm>
            <a:custGeom>
              <a:avLst/>
              <a:gdLst/>
              <a:ahLst/>
              <a:cxnLst/>
              <a:rect l="l" t="t" r="r" b="b"/>
              <a:pathLst>
                <a:path w="3004" h="3000" extrusionOk="0">
                  <a:moveTo>
                    <a:pt x="1481" y="244"/>
                  </a:moveTo>
                  <a:cubicBezTo>
                    <a:pt x="1496" y="244"/>
                    <a:pt x="1511" y="244"/>
                    <a:pt x="1526" y="245"/>
                  </a:cubicBezTo>
                  <a:cubicBezTo>
                    <a:pt x="2230" y="245"/>
                    <a:pt x="2760" y="838"/>
                    <a:pt x="2760" y="1521"/>
                  </a:cubicBezTo>
                  <a:cubicBezTo>
                    <a:pt x="2718" y="2192"/>
                    <a:pt x="2207" y="2761"/>
                    <a:pt x="1516" y="2761"/>
                  </a:cubicBezTo>
                  <a:cubicBezTo>
                    <a:pt x="1504" y="2761"/>
                    <a:pt x="1491" y="2761"/>
                    <a:pt x="1478" y="2761"/>
                  </a:cubicBezTo>
                  <a:cubicBezTo>
                    <a:pt x="795" y="2734"/>
                    <a:pt x="223" y="2162"/>
                    <a:pt x="244" y="1479"/>
                  </a:cubicBezTo>
                  <a:cubicBezTo>
                    <a:pt x="265" y="811"/>
                    <a:pt x="818" y="244"/>
                    <a:pt x="1481" y="244"/>
                  </a:cubicBezTo>
                  <a:close/>
                  <a:moveTo>
                    <a:pt x="1490" y="1"/>
                  </a:moveTo>
                  <a:cubicBezTo>
                    <a:pt x="710" y="1"/>
                    <a:pt x="22" y="676"/>
                    <a:pt x="1" y="1479"/>
                  </a:cubicBezTo>
                  <a:cubicBezTo>
                    <a:pt x="1" y="2273"/>
                    <a:pt x="663" y="2978"/>
                    <a:pt x="1478" y="2999"/>
                  </a:cubicBezTo>
                  <a:cubicBezTo>
                    <a:pt x="2315" y="2999"/>
                    <a:pt x="2953" y="2346"/>
                    <a:pt x="3003" y="1537"/>
                  </a:cubicBezTo>
                  <a:lnTo>
                    <a:pt x="3003" y="1537"/>
                  </a:lnTo>
                  <a:cubicBezTo>
                    <a:pt x="3003" y="1532"/>
                    <a:pt x="3004" y="1527"/>
                    <a:pt x="3004" y="1521"/>
                  </a:cubicBezTo>
                  <a:lnTo>
                    <a:pt x="3004" y="1521"/>
                  </a:lnTo>
                  <a:cubicBezTo>
                    <a:pt x="3004" y="1521"/>
                    <a:pt x="3004" y="1521"/>
                    <a:pt x="3004" y="1521"/>
                  </a:cubicBezTo>
                  <a:cubicBezTo>
                    <a:pt x="3004" y="1518"/>
                    <a:pt x="3004" y="1515"/>
                    <a:pt x="3003" y="1513"/>
                  </a:cubicBezTo>
                  <a:lnTo>
                    <a:pt x="3003" y="1513"/>
                  </a:lnTo>
                  <a:cubicBezTo>
                    <a:pt x="2978" y="701"/>
                    <a:pt x="2360" y="23"/>
                    <a:pt x="1526" y="1"/>
                  </a:cubicBezTo>
                  <a:cubicBezTo>
                    <a:pt x="1514" y="1"/>
                    <a:pt x="1502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1" name="Google Shape;1351;p41"/>
            <p:cNvSpPr/>
            <p:nvPr/>
          </p:nvSpPr>
          <p:spPr>
            <a:xfrm>
              <a:off x="5159852" y="2907267"/>
              <a:ext cx="298981" cy="70068"/>
            </a:xfrm>
            <a:custGeom>
              <a:avLst/>
              <a:gdLst/>
              <a:ahLst/>
              <a:cxnLst/>
              <a:rect l="l" t="t" r="r" b="b"/>
              <a:pathLst>
                <a:path w="3883" h="910" extrusionOk="0">
                  <a:moveTo>
                    <a:pt x="1771" y="0"/>
                  </a:moveTo>
                  <a:cubicBezTo>
                    <a:pt x="788" y="0"/>
                    <a:pt x="0" y="175"/>
                    <a:pt x="0" y="425"/>
                  </a:cubicBezTo>
                  <a:cubicBezTo>
                    <a:pt x="0" y="664"/>
                    <a:pt x="858" y="886"/>
                    <a:pt x="1918" y="907"/>
                  </a:cubicBezTo>
                  <a:cubicBezTo>
                    <a:pt x="1977" y="909"/>
                    <a:pt x="2036" y="909"/>
                    <a:pt x="2093" y="909"/>
                  </a:cubicBezTo>
                  <a:cubicBezTo>
                    <a:pt x="3090" y="909"/>
                    <a:pt x="3863" y="739"/>
                    <a:pt x="3883" y="489"/>
                  </a:cubicBezTo>
                  <a:cubicBezTo>
                    <a:pt x="3883" y="245"/>
                    <a:pt x="3019" y="28"/>
                    <a:pt x="1939" y="2"/>
                  </a:cubicBezTo>
                  <a:cubicBezTo>
                    <a:pt x="1882" y="1"/>
                    <a:pt x="1826" y="0"/>
                    <a:pt x="1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2" name="Google Shape;1352;p41"/>
            <p:cNvSpPr/>
            <p:nvPr/>
          </p:nvSpPr>
          <p:spPr>
            <a:xfrm>
              <a:off x="6485227" y="2914197"/>
              <a:ext cx="298981" cy="71685"/>
            </a:xfrm>
            <a:custGeom>
              <a:avLst/>
              <a:gdLst/>
              <a:ahLst/>
              <a:cxnLst/>
              <a:rect l="l" t="t" r="r" b="b"/>
              <a:pathLst>
                <a:path w="3883" h="931" extrusionOk="0">
                  <a:moveTo>
                    <a:pt x="1782" y="0"/>
                  </a:moveTo>
                  <a:cubicBezTo>
                    <a:pt x="794" y="0"/>
                    <a:pt x="0" y="189"/>
                    <a:pt x="0" y="420"/>
                  </a:cubicBezTo>
                  <a:cubicBezTo>
                    <a:pt x="0" y="685"/>
                    <a:pt x="858" y="907"/>
                    <a:pt x="1918" y="929"/>
                  </a:cubicBezTo>
                  <a:cubicBezTo>
                    <a:pt x="1971" y="930"/>
                    <a:pt x="2025" y="930"/>
                    <a:pt x="2077" y="930"/>
                  </a:cubicBezTo>
                  <a:cubicBezTo>
                    <a:pt x="3082" y="930"/>
                    <a:pt x="3861" y="742"/>
                    <a:pt x="3861" y="510"/>
                  </a:cubicBezTo>
                  <a:cubicBezTo>
                    <a:pt x="3882" y="245"/>
                    <a:pt x="2998" y="23"/>
                    <a:pt x="1939" y="2"/>
                  </a:cubicBezTo>
                  <a:cubicBezTo>
                    <a:pt x="1886" y="1"/>
                    <a:pt x="1834" y="0"/>
                    <a:pt x="1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3" name="Google Shape;1353;p41"/>
            <p:cNvSpPr/>
            <p:nvPr/>
          </p:nvSpPr>
          <p:spPr>
            <a:xfrm>
              <a:off x="4087339" y="2845668"/>
              <a:ext cx="94014" cy="967628"/>
            </a:xfrm>
            <a:custGeom>
              <a:avLst/>
              <a:gdLst/>
              <a:ahLst/>
              <a:cxnLst/>
              <a:rect l="l" t="t" r="r" b="b"/>
              <a:pathLst>
                <a:path w="1221" h="12567" extrusionOk="0">
                  <a:moveTo>
                    <a:pt x="354" y="1"/>
                  </a:moveTo>
                  <a:cubicBezTo>
                    <a:pt x="295" y="1"/>
                    <a:pt x="233" y="34"/>
                    <a:pt x="223" y="97"/>
                  </a:cubicBezTo>
                  <a:cubicBezTo>
                    <a:pt x="180" y="696"/>
                    <a:pt x="133" y="1289"/>
                    <a:pt x="111" y="1861"/>
                  </a:cubicBezTo>
                  <a:cubicBezTo>
                    <a:pt x="0" y="4006"/>
                    <a:pt x="0" y="6098"/>
                    <a:pt x="265" y="8217"/>
                  </a:cubicBezTo>
                  <a:cubicBezTo>
                    <a:pt x="445" y="9652"/>
                    <a:pt x="689" y="11066"/>
                    <a:pt x="975" y="12480"/>
                  </a:cubicBezTo>
                  <a:cubicBezTo>
                    <a:pt x="983" y="12540"/>
                    <a:pt x="1026" y="12566"/>
                    <a:pt x="1072" y="12566"/>
                  </a:cubicBezTo>
                  <a:cubicBezTo>
                    <a:pt x="1142" y="12566"/>
                    <a:pt x="1221" y="12504"/>
                    <a:pt x="1192" y="12411"/>
                  </a:cubicBezTo>
                  <a:cubicBezTo>
                    <a:pt x="1086" y="11903"/>
                    <a:pt x="996" y="11373"/>
                    <a:pt x="906" y="10844"/>
                  </a:cubicBezTo>
                  <a:cubicBezTo>
                    <a:pt x="530" y="8746"/>
                    <a:pt x="265" y="6654"/>
                    <a:pt x="265" y="4536"/>
                  </a:cubicBezTo>
                  <a:cubicBezTo>
                    <a:pt x="265" y="3053"/>
                    <a:pt x="334" y="1575"/>
                    <a:pt x="466" y="119"/>
                  </a:cubicBezTo>
                  <a:cubicBezTo>
                    <a:pt x="477" y="39"/>
                    <a:pt x="417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4" name="Google Shape;1354;p41"/>
            <p:cNvSpPr/>
            <p:nvPr/>
          </p:nvSpPr>
          <p:spPr>
            <a:xfrm>
              <a:off x="5589657" y="2792462"/>
              <a:ext cx="28104" cy="1005895"/>
            </a:xfrm>
            <a:custGeom>
              <a:avLst/>
              <a:gdLst/>
              <a:ahLst/>
              <a:cxnLst/>
              <a:rect l="l" t="t" r="r" b="b"/>
              <a:pathLst>
                <a:path w="365" h="13064" extrusionOk="0">
                  <a:moveTo>
                    <a:pt x="240" y="0"/>
                  </a:moveTo>
                  <a:cubicBezTo>
                    <a:pt x="186" y="0"/>
                    <a:pt x="133" y="34"/>
                    <a:pt x="133" y="105"/>
                  </a:cubicBezTo>
                  <a:cubicBezTo>
                    <a:pt x="133" y="635"/>
                    <a:pt x="112" y="1164"/>
                    <a:pt x="112" y="1694"/>
                  </a:cubicBezTo>
                  <a:cubicBezTo>
                    <a:pt x="64" y="5444"/>
                    <a:pt x="43" y="9199"/>
                    <a:pt x="1" y="12949"/>
                  </a:cubicBezTo>
                  <a:cubicBezTo>
                    <a:pt x="1" y="13025"/>
                    <a:pt x="62" y="13064"/>
                    <a:pt x="123" y="13064"/>
                  </a:cubicBezTo>
                  <a:cubicBezTo>
                    <a:pt x="183" y="13064"/>
                    <a:pt x="244" y="13025"/>
                    <a:pt x="244" y="12949"/>
                  </a:cubicBezTo>
                  <a:lnTo>
                    <a:pt x="244" y="11381"/>
                  </a:lnTo>
                  <a:cubicBezTo>
                    <a:pt x="287" y="7631"/>
                    <a:pt x="329" y="3876"/>
                    <a:pt x="350" y="126"/>
                  </a:cubicBezTo>
                  <a:cubicBezTo>
                    <a:pt x="364" y="44"/>
                    <a:pt x="301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5" name="Google Shape;1355;p41"/>
            <p:cNvSpPr/>
            <p:nvPr/>
          </p:nvSpPr>
          <p:spPr>
            <a:xfrm>
              <a:off x="6435871" y="2630611"/>
              <a:ext cx="572630" cy="1150035"/>
            </a:xfrm>
            <a:custGeom>
              <a:avLst/>
              <a:gdLst/>
              <a:ahLst/>
              <a:cxnLst/>
              <a:rect l="l" t="t" r="r" b="b"/>
              <a:pathLst>
                <a:path w="7437" h="14936" extrusionOk="0">
                  <a:moveTo>
                    <a:pt x="7092" y="0"/>
                  </a:moveTo>
                  <a:cubicBezTo>
                    <a:pt x="7019" y="0"/>
                    <a:pt x="6936" y="60"/>
                    <a:pt x="6949" y="152"/>
                  </a:cubicBezTo>
                  <a:cubicBezTo>
                    <a:pt x="7082" y="994"/>
                    <a:pt x="7082" y="1874"/>
                    <a:pt x="7039" y="2737"/>
                  </a:cubicBezTo>
                  <a:cubicBezTo>
                    <a:pt x="6949" y="4018"/>
                    <a:pt x="6684" y="5385"/>
                    <a:pt x="5805" y="6354"/>
                  </a:cubicBezTo>
                  <a:cubicBezTo>
                    <a:pt x="4900" y="7329"/>
                    <a:pt x="3660" y="7879"/>
                    <a:pt x="2580" y="8626"/>
                  </a:cubicBezTo>
                  <a:cubicBezTo>
                    <a:pt x="2098" y="8981"/>
                    <a:pt x="1632" y="9357"/>
                    <a:pt x="1277" y="9844"/>
                  </a:cubicBezTo>
                  <a:cubicBezTo>
                    <a:pt x="858" y="10438"/>
                    <a:pt x="615" y="11190"/>
                    <a:pt x="440" y="11894"/>
                  </a:cubicBezTo>
                  <a:cubicBezTo>
                    <a:pt x="196" y="12821"/>
                    <a:pt x="0" y="13838"/>
                    <a:pt x="43" y="14828"/>
                  </a:cubicBezTo>
                  <a:cubicBezTo>
                    <a:pt x="54" y="14897"/>
                    <a:pt x="119" y="14936"/>
                    <a:pt x="179" y="14936"/>
                  </a:cubicBezTo>
                  <a:cubicBezTo>
                    <a:pt x="235" y="14936"/>
                    <a:pt x="286" y="14902"/>
                    <a:pt x="286" y="14828"/>
                  </a:cubicBezTo>
                  <a:cubicBezTo>
                    <a:pt x="218" y="13552"/>
                    <a:pt x="530" y="12201"/>
                    <a:pt x="970" y="10988"/>
                  </a:cubicBezTo>
                  <a:cubicBezTo>
                    <a:pt x="1478" y="9601"/>
                    <a:pt x="2601" y="8849"/>
                    <a:pt x="3840" y="8123"/>
                  </a:cubicBezTo>
                  <a:cubicBezTo>
                    <a:pt x="4878" y="7482"/>
                    <a:pt x="6001" y="6773"/>
                    <a:pt x="6573" y="5650"/>
                  </a:cubicBezTo>
                  <a:cubicBezTo>
                    <a:pt x="7436" y="4018"/>
                    <a:pt x="7436" y="1874"/>
                    <a:pt x="7193" y="89"/>
                  </a:cubicBezTo>
                  <a:cubicBezTo>
                    <a:pt x="7184" y="27"/>
                    <a:pt x="7140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6" name="Google Shape;1356;p41"/>
            <p:cNvSpPr/>
            <p:nvPr/>
          </p:nvSpPr>
          <p:spPr>
            <a:xfrm>
              <a:off x="4094269" y="2288044"/>
              <a:ext cx="2893797" cy="573631"/>
            </a:xfrm>
            <a:custGeom>
              <a:avLst/>
              <a:gdLst/>
              <a:ahLst/>
              <a:cxnLst/>
              <a:rect l="l" t="t" r="r" b="b"/>
              <a:pathLst>
                <a:path w="37583" h="7450" extrusionOk="0">
                  <a:moveTo>
                    <a:pt x="21368" y="0"/>
                  </a:moveTo>
                  <a:cubicBezTo>
                    <a:pt x="20545" y="0"/>
                    <a:pt x="19726" y="21"/>
                    <a:pt x="18913" y="57"/>
                  </a:cubicBezTo>
                  <a:cubicBezTo>
                    <a:pt x="15116" y="232"/>
                    <a:pt x="11276" y="920"/>
                    <a:pt x="7791" y="2483"/>
                  </a:cubicBezTo>
                  <a:cubicBezTo>
                    <a:pt x="5561" y="3500"/>
                    <a:pt x="3379" y="4670"/>
                    <a:pt x="1303" y="5952"/>
                  </a:cubicBezTo>
                  <a:cubicBezTo>
                    <a:pt x="1303" y="5952"/>
                    <a:pt x="0" y="6852"/>
                    <a:pt x="265" y="7361"/>
                  </a:cubicBezTo>
                  <a:cubicBezTo>
                    <a:pt x="296" y="7422"/>
                    <a:pt x="753" y="7449"/>
                    <a:pt x="1537" y="7449"/>
                  </a:cubicBezTo>
                  <a:cubicBezTo>
                    <a:pt x="6973" y="7449"/>
                    <a:pt x="28110" y="6152"/>
                    <a:pt x="31757" y="6037"/>
                  </a:cubicBezTo>
                  <a:cubicBezTo>
                    <a:pt x="35925" y="5904"/>
                    <a:pt x="37583" y="5179"/>
                    <a:pt x="37493" y="4204"/>
                  </a:cubicBezTo>
                  <a:cubicBezTo>
                    <a:pt x="37408" y="3304"/>
                    <a:pt x="35554" y="2859"/>
                    <a:pt x="34913" y="2642"/>
                  </a:cubicBezTo>
                  <a:cubicBezTo>
                    <a:pt x="33478" y="2154"/>
                    <a:pt x="32133" y="1514"/>
                    <a:pt x="30676" y="1116"/>
                  </a:cubicBezTo>
                  <a:cubicBezTo>
                    <a:pt x="27669" y="294"/>
                    <a:pt x="24496" y="0"/>
                    <a:pt x="2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7" name="Google Shape;1357;p41"/>
            <p:cNvSpPr/>
            <p:nvPr/>
          </p:nvSpPr>
          <p:spPr>
            <a:xfrm>
              <a:off x="2547831" y="3403677"/>
              <a:ext cx="221137" cy="239847"/>
            </a:xfrm>
            <a:custGeom>
              <a:avLst/>
              <a:gdLst/>
              <a:ahLst/>
              <a:cxnLst/>
              <a:rect l="l" t="t" r="r" b="b"/>
              <a:pathLst>
                <a:path w="2872" h="3115" extrusionOk="0">
                  <a:moveTo>
                    <a:pt x="181" y="0"/>
                  </a:moveTo>
                  <a:cubicBezTo>
                    <a:pt x="27" y="970"/>
                    <a:pt x="1" y="1986"/>
                    <a:pt x="70" y="2934"/>
                  </a:cubicBezTo>
                  <a:cubicBezTo>
                    <a:pt x="91" y="3003"/>
                    <a:pt x="91" y="3046"/>
                    <a:pt x="91" y="3115"/>
                  </a:cubicBezTo>
                  <a:cubicBezTo>
                    <a:pt x="642" y="3088"/>
                    <a:pt x="1282" y="3046"/>
                    <a:pt x="1770" y="2956"/>
                  </a:cubicBezTo>
                  <a:cubicBezTo>
                    <a:pt x="2871" y="2760"/>
                    <a:pt x="2808" y="1743"/>
                    <a:pt x="2739" y="906"/>
                  </a:cubicBezTo>
                  <a:cubicBezTo>
                    <a:pt x="2675" y="265"/>
                    <a:pt x="975" y="6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58" name="Google Shape;1358;p41"/>
            <p:cNvSpPr/>
            <p:nvPr/>
          </p:nvSpPr>
          <p:spPr>
            <a:xfrm>
              <a:off x="7999018" y="2890635"/>
              <a:ext cx="1694" cy="1694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1" y="22"/>
                  </a:moveTo>
                  <a:lnTo>
                    <a:pt x="21" y="22"/>
                  </a:lnTo>
                  <a:lnTo>
                    <a:pt x="21" y="22"/>
                  </a:lnTo>
                  <a:close/>
                  <a:moveTo>
                    <a:pt x="21" y="1"/>
                  </a:moveTo>
                  <a:lnTo>
                    <a:pt x="21" y="1"/>
                  </a:lnTo>
                  <a:lnTo>
                    <a:pt x="21" y="1"/>
                  </a:lnTo>
                  <a:close/>
                  <a:moveTo>
                    <a:pt x="0" y="1"/>
                  </a:moveTo>
                  <a:lnTo>
                    <a:pt x="21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1"/>
            <p:cNvSpPr/>
            <p:nvPr/>
          </p:nvSpPr>
          <p:spPr>
            <a:xfrm>
              <a:off x="7805290" y="2824185"/>
              <a:ext cx="288818" cy="458828"/>
            </a:xfrm>
            <a:custGeom>
              <a:avLst/>
              <a:gdLst/>
              <a:ahLst/>
              <a:cxnLst/>
              <a:rect l="l" t="t" r="r" b="b"/>
              <a:pathLst>
                <a:path w="3751" h="5959" extrusionOk="0">
                  <a:moveTo>
                    <a:pt x="2161" y="0"/>
                  </a:moveTo>
                  <a:cubicBezTo>
                    <a:pt x="1367" y="265"/>
                    <a:pt x="0" y="906"/>
                    <a:pt x="43" y="2140"/>
                  </a:cubicBezTo>
                  <a:cubicBezTo>
                    <a:pt x="133" y="3888"/>
                    <a:pt x="662" y="4968"/>
                    <a:pt x="1875" y="5540"/>
                  </a:cubicBezTo>
                  <a:cubicBezTo>
                    <a:pt x="2516" y="5826"/>
                    <a:pt x="3220" y="5916"/>
                    <a:pt x="3750" y="5959"/>
                  </a:cubicBezTo>
                  <a:cubicBezTo>
                    <a:pt x="3332" y="3861"/>
                    <a:pt x="2802" y="1833"/>
                    <a:pt x="2537" y="885"/>
                  </a:cubicBezTo>
                  <a:lnTo>
                    <a:pt x="2537" y="864"/>
                  </a:lnTo>
                  <a:lnTo>
                    <a:pt x="2516" y="864"/>
                  </a:lnTo>
                  <a:cubicBezTo>
                    <a:pt x="2426" y="530"/>
                    <a:pt x="2320" y="244"/>
                    <a:pt x="2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1"/>
            <p:cNvSpPr/>
            <p:nvPr/>
          </p:nvSpPr>
          <p:spPr>
            <a:xfrm>
              <a:off x="2733397" y="3074123"/>
              <a:ext cx="3311" cy="3388"/>
            </a:xfrm>
            <a:custGeom>
              <a:avLst/>
              <a:gdLst/>
              <a:ahLst/>
              <a:cxnLst/>
              <a:rect l="l" t="t" r="r" b="b"/>
              <a:pathLst>
                <a:path w="43" h="44" extrusionOk="0">
                  <a:moveTo>
                    <a:pt x="1" y="43"/>
                  </a:moveTo>
                  <a:lnTo>
                    <a:pt x="1" y="43"/>
                  </a:lnTo>
                  <a:lnTo>
                    <a:pt x="1" y="43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1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43" y="1"/>
                  </a:moveTo>
                  <a:cubicBezTo>
                    <a:pt x="43" y="1"/>
                    <a:pt x="43" y="22"/>
                    <a:pt x="22" y="22"/>
                  </a:cubicBezTo>
                  <a:cubicBezTo>
                    <a:pt x="43" y="22"/>
                    <a:pt x="43" y="1"/>
                    <a:pt x="43" y="1"/>
                  </a:cubicBez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1"/>
            <p:cNvSpPr/>
            <p:nvPr/>
          </p:nvSpPr>
          <p:spPr>
            <a:xfrm>
              <a:off x="2692588" y="2931444"/>
              <a:ext cx="438501" cy="181945"/>
            </a:xfrm>
            <a:custGeom>
              <a:avLst/>
              <a:gdLst/>
              <a:ahLst/>
              <a:cxnLst/>
              <a:rect l="l" t="t" r="r" b="b"/>
              <a:pathLst>
                <a:path w="5695" h="2363" extrusionOk="0">
                  <a:moveTo>
                    <a:pt x="5694" y="0"/>
                  </a:moveTo>
                  <a:lnTo>
                    <a:pt x="5694" y="0"/>
                  </a:lnTo>
                  <a:cubicBezTo>
                    <a:pt x="3618" y="509"/>
                    <a:pt x="1632" y="1102"/>
                    <a:pt x="573" y="1854"/>
                  </a:cubicBezTo>
                  <a:cubicBezTo>
                    <a:pt x="573" y="1854"/>
                    <a:pt x="573" y="1875"/>
                    <a:pt x="552" y="1875"/>
                  </a:cubicBezTo>
                  <a:lnTo>
                    <a:pt x="531" y="1875"/>
                  </a:lnTo>
                  <a:lnTo>
                    <a:pt x="531" y="1896"/>
                  </a:lnTo>
                  <a:cubicBezTo>
                    <a:pt x="329" y="2029"/>
                    <a:pt x="155" y="2182"/>
                    <a:pt x="1" y="2362"/>
                  </a:cubicBezTo>
                  <a:lnTo>
                    <a:pt x="504" y="2362"/>
                  </a:lnTo>
                  <a:cubicBezTo>
                    <a:pt x="504" y="2362"/>
                    <a:pt x="2405" y="2272"/>
                    <a:pt x="3793" y="1700"/>
                  </a:cubicBezTo>
                  <a:cubicBezTo>
                    <a:pt x="4678" y="1346"/>
                    <a:pt x="5318" y="551"/>
                    <a:pt x="5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2" name="Google Shape;1362;p41"/>
          <p:cNvSpPr/>
          <p:nvPr/>
        </p:nvSpPr>
        <p:spPr>
          <a:xfrm rot="10800000">
            <a:off x="5306563" y="3896548"/>
            <a:ext cx="177302" cy="175063"/>
          </a:xfrm>
          <a:custGeom>
            <a:avLst/>
            <a:gdLst/>
            <a:ahLst/>
            <a:cxnLst/>
            <a:rect l="l" t="t" r="r" b="b"/>
            <a:pathLst>
              <a:path w="18469" h="18231" extrusionOk="0">
                <a:moveTo>
                  <a:pt x="9221" y="1"/>
                </a:moveTo>
                <a:cubicBezTo>
                  <a:pt x="9221" y="1"/>
                  <a:pt x="9221" y="9116"/>
                  <a:pt x="0" y="9116"/>
                </a:cubicBezTo>
                <a:cubicBezTo>
                  <a:pt x="9221" y="9116"/>
                  <a:pt x="9221" y="18231"/>
                  <a:pt x="9221" y="18231"/>
                </a:cubicBezTo>
                <a:cubicBezTo>
                  <a:pt x="9221" y="18231"/>
                  <a:pt x="9221" y="9116"/>
                  <a:pt x="18468" y="9116"/>
                </a:cubicBezTo>
                <a:cubicBezTo>
                  <a:pt x="9221" y="9116"/>
                  <a:pt x="9221" y="1"/>
                  <a:pt x="92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 descr="A group of signs on a pole&#10;&#10;Description automatically generated">
            <a:extLst>
              <a:ext uri="{FF2B5EF4-FFF2-40B4-BE49-F238E27FC236}">
                <a16:creationId xmlns:a16="http://schemas.microsoft.com/office/drawing/2014/main" id="{7B8C4414-4AA6-6617-DF23-5A1DCC8740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692" b="12641"/>
          <a:stretch/>
        </p:blipFill>
        <p:spPr>
          <a:xfrm>
            <a:off x="4746295" y="2755901"/>
            <a:ext cx="1856146" cy="1848278"/>
          </a:xfrm>
          <a:prstGeom prst="rect">
            <a:avLst/>
          </a:prstGeom>
        </p:spPr>
      </p:pic>
      <p:pic>
        <p:nvPicPr>
          <p:cNvPr id="9" name="Picture 8" descr="A screenshot of a chat&#10;&#10;Description automatically generated">
            <a:extLst>
              <a:ext uri="{FF2B5EF4-FFF2-40B4-BE49-F238E27FC236}">
                <a16:creationId xmlns:a16="http://schemas.microsoft.com/office/drawing/2014/main" id="{7201D6A6-0D23-A6AD-DF92-D0B7CFAC1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29" y="725213"/>
            <a:ext cx="4153223" cy="971187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4EE5FC3D-F8BA-410C-C2AD-27A942DE67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2443"/>
          <a:stretch/>
        </p:blipFill>
        <p:spPr>
          <a:xfrm>
            <a:off x="431629" y="1832935"/>
            <a:ext cx="4157074" cy="2771244"/>
          </a:xfrm>
          <a:prstGeom prst="rect">
            <a:avLst/>
          </a:prstGeom>
        </p:spPr>
      </p:pic>
      <p:pic>
        <p:nvPicPr>
          <p:cNvPr id="13" name="Picture 12" descr="A screenshot of a map&#10;&#10;Description automatically generated">
            <a:extLst>
              <a:ext uri="{FF2B5EF4-FFF2-40B4-BE49-F238E27FC236}">
                <a16:creationId xmlns:a16="http://schemas.microsoft.com/office/drawing/2014/main" id="{2FADF829-DC60-1AB2-DD6D-651C8974C8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6212" y="2762461"/>
            <a:ext cx="1922311" cy="1192975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2638FC11-702F-9D42-917C-9E6EE3498E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4507" y="725213"/>
            <a:ext cx="4034016" cy="1869836"/>
          </a:xfrm>
          <a:prstGeom prst="rect">
            <a:avLst/>
          </a:prstGeom>
        </p:spPr>
      </p:pic>
      <p:sp>
        <p:nvSpPr>
          <p:cNvPr id="2" name="Google Shape;722;p31">
            <a:extLst>
              <a:ext uri="{FF2B5EF4-FFF2-40B4-BE49-F238E27FC236}">
                <a16:creationId xmlns:a16="http://schemas.microsoft.com/office/drawing/2014/main" id="{5C1ED8C8-CE21-E655-C9A4-E344D11AAB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5932" y="124794"/>
            <a:ext cx="70971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Telegram Bot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340;p41">
            <a:extLst>
              <a:ext uri="{FF2B5EF4-FFF2-40B4-BE49-F238E27FC236}">
                <a16:creationId xmlns:a16="http://schemas.microsoft.com/office/drawing/2014/main" id="{B87715E0-E510-F26C-88C2-7FA412C6691E}"/>
              </a:ext>
            </a:extLst>
          </p:cNvPr>
          <p:cNvGrpSpPr/>
          <p:nvPr/>
        </p:nvGrpSpPr>
        <p:grpSpPr>
          <a:xfrm>
            <a:off x="7319500" y="3843765"/>
            <a:ext cx="3284189" cy="1168269"/>
            <a:chOff x="2536050" y="2210275"/>
            <a:chExt cx="5672175" cy="2017737"/>
          </a:xfrm>
        </p:grpSpPr>
        <p:sp>
          <p:nvSpPr>
            <p:cNvPr id="3" name="Google Shape;1341;p41">
              <a:extLst>
                <a:ext uri="{FF2B5EF4-FFF2-40B4-BE49-F238E27FC236}">
                  <a16:creationId xmlns:a16="http://schemas.microsoft.com/office/drawing/2014/main" id="{93262FCA-F81A-63C1-25E2-851457B96779}"/>
                </a:ext>
              </a:extLst>
            </p:cNvPr>
            <p:cNvSpPr/>
            <p:nvPr/>
          </p:nvSpPr>
          <p:spPr>
            <a:xfrm>
              <a:off x="2536050" y="2210275"/>
              <a:ext cx="5672175" cy="1619642"/>
            </a:xfrm>
            <a:custGeom>
              <a:avLst/>
              <a:gdLst/>
              <a:ahLst/>
              <a:cxnLst/>
              <a:rect l="l" t="t" r="r" b="b"/>
              <a:pathLst>
                <a:path w="73667" h="21035" extrusionOk="0">
                  <a:moveTo>
                    <a:pt x="39484" y="0"/>
                  </a:moveTo>
                  <a:cubicBezTo>
                    <a:pt x="32918" y="0"/>
                    <a:pt x="27391" y="2097"/>
                    <a:pt x="25491" y="3096"/>
                  </a:cubicBezTo>
                  <a:cubicBezTo>
                    <a:pt x="23526" y="4112"/>
                    <a:pt x="16795" y="7465"/>
                    <a:pt x="14454" y="7995"/>
                  </a:cubicBezTo>
                  <a:cubicBezTo>
                    <a:pt x="12118" y="8524"/>
                    <a:pt x="4947" y="9541"/>
                    <a:pt x="2585" y="11241"/>
                  </a:cubicBezTo>
                  <a:cubicBezTo>
                    <a:pt x="577" y="12676"/>
                    <a:pt x="0" y="15854"/>
                    <a:pt x="223" y="18433"/>
                  </a:cubicBezTo>
                  <a:cubicBezTo>
                    <a:pt x="286" y="19164"/>
                    <a:pt x="265" y="20335"/>
                    <a:pt x="948" y="20774"/>
                  </a:cubicBezTo>
                  <a:cubicBezTo>
                    <a:pt x="1282" y="20970"/>
                    <a:pt x="1700" y="20970"/>
                    <a:pt x="2076" y="20970"/>
                  </a:cubicBezTo>
                  <a:cubicBezTo>
                    <a:pt x="4296" y="21016"/>
                    <a:pt x="6520" y="21035"/>
                    <a:pt x="8746" y="21035"/>
                  </a:cubicBezTo>
                  <a:cubicBezTo>
                    <a:pt x="17407" y="21035"/>
                    <a:pt x="26101" y="20752"/>
                    <a:pt x="34738" y="20663"/>
                  </a:cubicBezTo>
                  <a:cubicBezTo>
                    <a:pt x="43297" y="20573"/>
                    <a:pt x="51840" y="20467"/>
                    <a:pt x="60399" y="20308"/>
                  </a:cubicBezTo>
                  <a:cubicBezTo>
                    <a:pt x="63312" y="20266"/>
                    <a:pt x="66204" y="20202"/>
                    <a:pt x="69117" y="20112"/>
                  </a:cubicBezTo>
                  <a:cubicBezTo>
                    <a:pt x="69403" y="20112"/>
                    <a:pt x="69757" y="20134"/>
                    <a:pt x="70133" y="20134"/>
                  </a:cubicBezTo>
                  <a:cubicBezTo>
                    <a:pt x="70460" y="20149"/>
                    <a:pt x="70807" y="20166"/>
                    <a:pt x="71146" y="20166"/>
                  </a:cubicBezTo>
                  <a:cubicBezTo>
                    <a:pt x="71725" y="20166"/>
                    <a:pt x="72280" y="20118"/>
                    <a:pt x="72670" y="19938"/>
                  </a:cubicBezTo>
                  <a:cubicBezTo>
                    <a:pt x="73666" y="19472"/>
                    <a:pt x="71590" y="11109"/>
                    <a:pt x="70970" y="8858"/>
                  </a:cubicBezTo>
                  <a:cubicBezTo>
                    <a:pt x="70329" y="6628"/>
                    <a:pt x="68502" y="6496"/>
                    <a:pt x="66844" y="6363"/>
                  </a:cubicBezTo>
                  <a:cubicBezTo>
                    <a:pt x="65213" y="6231"/>
                    <a:pt x="61172" y="4488"/>
                    <a:pt x="57046" y="2857"/>
                  </a:cubicBezTo>
                  <a:cubicBezTo>
                    <a:pt x="52921" y="1221"/>
                    <a:pt x="47052" y="140"/>
                    <a:pt x="40167" y="8"/>
                  </a:cubicBezTo>
                  <a:cubicBezTo>
                    <a:pt x="39938" y="3"/>
                    <a:pt x="39711" y="0"/>
                    <a:pt x="394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42;p41">
              <a:extLst>
                <a:ext uri="{FF2B5EF4-FFF2-40B4-BE49-F238E27FC236}">
                  <a16:creationId xmlns:a16="http://schemas.microsoft.com/office/drawing/2014/main" id="{04ECC35F-FA75-4BC5-D37B-09F879E061BC}"/>
                </a:ext>
              </a:extLst>
            </p:cNvPr>
            <p:cNvSpPr/>
            <p:nvPr/>
          </p:nvSpPr>
          <p:spPr>
            <a:xfrm>
              <a:off x="2558072" y="3186233"/>
              <a:ext cx="5593868" cy="643699"/>
            </a:xfrm>
            <a:custGeom>
              <a:avLst/>
              <a:gdLst/>
              <a:ahLst/>
              <a:cxnLst/>
              <a:rect l="l" t="t" r="r" b="b"/>
              <a:pathLst>
                <a:path w="72650" h="8360" extrusionOk="0">
                  <a:moveTo>
                    <a:pt x="12345" y="0"/>
                  </a:moveTo>
                  <a:cubicBezTo>
                    <a:pt x="8827" y="0"/>
                    <a:pt x="5890" y="2805"/>
                    <a:pt x="5477" y="6468"/>
                  </a:cubicBezTo>
                  <a:lnTo>
                    <a:pt x="0" y="6489"/>
                  </a:lnTo>
                  <a:cubicBezTo>
                    <a:pt x="48" y="7104"/>
                    <a:pt x="180" y="7792"/>
                    <a:pt x="662" y="8099"/>
                  </a:cubicBezTo>
                  <a:cubicBezTo>
                    <a:pt x="996" y="8295"/>
                    <a:pt x="1414" y="8295"/>
                    <a:pt x="1790" y="8295"/>
                  </a:cubicBezTo>
                  <a:cubicBezTo>
                    <a:pt x="4010" y="8341"/>
                    <a:pt x="6234" y="8360"/>
                    <a:pt x="8460" y="8360"/>
                  </a:cubicBezTo>
                  <a:cubicBezTo>
                    <a:pt x="17121" y="8360"/>
                    <a:pt x="25815" y="8077"/>
                    <a:pt x="34452" y="7988"/>
                  </a:cubicBezTo>
                  <a:cubicBezTo>
                    <a:pt x="43011" y="7898"/>
                    <a:pt x="51554" y="7792"/>
                    <a:pt x="60113" y="7633"/>
                  </a:cubicBezTo>
                  <a:cubicBezTo>
                    <a:pt x="63026" y="7591"/>
                    <a:pt x="65918" y="7527"/>
                    <a:pt x="68831" y="7437"/>
                  </a:cubicBezTo>
                  <a:cubicBezTo>
                    <a:pt x="68868" y="7437"/>
                    <a:pt x="68907" y="7436"/>
                    <a:pt x="68947" y="7436"/>
                  </a:cubicBezTo>
                  <a:cubicBezTo>
                    <a:pt x="69461" y="7436"/>
                    <a:pt x="70161" y="7501"/>
                    <a:pt x="70830" y="7501"/>
                  </a:cubicBezTo>
                  <a:cubicBezTo>
                    <a:pt x="71420" y="7501"/>
                    <a:pt x="71987" y="7451"/>
                    <a:pt x="72384" y="7263"/>
                  </a:cubicBezTo>
                  <a:cubicBezTo>
                    <a:pt x="72586" y="7173"/>
                    <a:pt x="72649" y="6775"/>
                    <a:pt x="72649" y="6225"/>
                  </a:cubicBezTo>
                  <a:lnTo>
                    <a:pt x="72649" y="6225"/>
                  </a:lnTo>
                  <a:lnTo>
                    <a:pt x="64795" y="6246"/>
                  </a:lnTo>
                  <a:cubicBezTo>
                    <a:pt x="63979" y="3222"/>
                    <a:pt x="61395" y="992"/>
                    <a:pt x="58286" y="928"/>
                  </a:cubicBezTo>
                  <a:cubicBezTo>
                    <a:pt x="58239" y="927"/>
                    <a:pt x="58192" y="927"/>
                    <a:pt x="58146" y="927"/>
                  </a:cubicBezTo>
                  <a:cubicBezTo>
                    <a:pt x="55001" y="927"/>
                    <a:pt x="52315" y="3204"/>
                    <a:pt x="51506" y="6288"/>
                  </a:cubicBezTo>
                  <a:lnTo>
                    <a:pt x="19178" y="6421"/>
                  </a:lnTo>
                  <a:cubicBezTo>
                    <a:pt x="18760" y="2846"/>
                    <a:pt x="15958" y="65"/>
                    <a:pt x="12473" y="1"/>
                  </a:cubicBezTo>
                  <a:cubicBezTo>
                    <a:pt x="12430" y="1"/>
                    <a:pt x="12388" y="0"/>
                    <a:pt x="12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43;p41">
              <a:extLst>
                <a:ext uri="{FF2B5EF4-FFF2-40B4-BE49-F238E27FC236}">
                  <a16:creationId xmlns:a16="http://schemas.microsoft.com/office/drawing/2014/main" id="{CAD67702-55D0-FFB1-4776-39EDBF8D722E}"/>
                </a:ext>
              </a:extLst>
            </p:cNvPr>
            <p:cNvSpPr/>
            <p:nvPr/>
          </p:nvSpPr>
          <p:spPr>
            <a:xfrm>
              <a:off x="3059640" y="3267775"/>
              <a:ext cx="897252" cy="888859"/>
            </a:xfrm>
            <a:custGeom>
              <a:avLst/>
              <a:gdLst/>
              <a:ahLst/>
              <a:cxnLst/>
              <a:rect l="l" t="t" r="r" b="b"/>
              <a:pathLst>
                <a:path w="11653" h="11544" extrusionOk="0">
                  <a:moveTo>
                    <a:pt x="5806" y="0"/>
                  </a:moveTo>
                  <a:cubicBezTo>
                    <a:pt x="2685" y="0"/>
                    <a:pt x="132" y="2512"/>
                    <a:pt x="64" y="5648"/>
                  </a:cubicBezTo>
                  <a:cubicBezTo>
                    <a:pt x="1" y="8825"/>
                    <a:pt x="2516" y="11473"/>
                    <a:pt x="5715" y="11542"/>
                  </a:cubicBezTo>
                  <a:cubicBezTo>
                    <a:pt x="5754" y="11543"/>
                    <a:pt x="5793" y="11543"/>
                    <a:pt x="5832" y="11543"/>
                  </a:cubicBezTo>
                  <a:cubicBezTo>
                    <a:pt x="8957" y="11543"/>
                    <a:pt x="11521" y="9030"/>
                    <a:pt x="11584" y="5891"/>
                  </a:cubicBezTo>
                  <a:cubicBezTo>
                    <a:pt x="11652" y="2713"/>
                    <a:pt x="9137" y="65"/>
                    <a:pt x="5932" y="2"/>
                  </a:cubicBezTo>
                  <a:cubicBezTo>
                    <a:pt x="5890" y="1"/>
                    <a:pt x="5848" y="0"/>
                    <a:pt x="5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" name="Google Shape;1344;p41">
              <a:extLst>
                <a:ext uri="{FF2B5EF4-FFF2-40B4-BE49-F238E27FC236}">
                  <a16:creationId xmlns:a16="http://schemas.microsoft.com/office/drawing/2014/main" id="{C8D15919-030E-D77A-2FC3-4EDD50B9CC8C}"/>
                </a:ext>
              </a:extLst>
            </p:cNvPr>
            <p:cNvSpPr/>
            <p:nvPr/>
          </p:nvSpPr>
          <p:spPr>
            <a:xfrm>
              <a:off x="3258219" y="3464737"/>
              <a:ext cx="499637" cy="494940"/>
            </a:xfrm>
            <a:custGeom>
              <a:avLst/>
              <a:gdLst/>
              <a:ahLst/>
              <a:cxnLst/>
              <a:rect l="l" t="t" r="r" b="b"/>
              <a:pathLst>
                <a:path w="6489" h="6428" extrusionOk="0">
                  <a:moveTo>
                    <a:pt x="3234" y="1"/>
                  </a:moveTo>
                  <a:cubicBezTo>
                    <a:pt x="1504" y="1"/>
                    <a:pt x="69" y="1394"/>
                    <a:pt x="22" y="3137"/>
                  </a:cubicBezTo>
                  <a:cubicBezTo>
                    <a:pt x="1" y="4922"/>
                    <a:pt x="1415" y="6378"/>
                    <a:pt x="3179" y="6426"/>
                  </a:cubicBezTo>
                  <a:cubicBezTo>
                    <a:pt x="3204" y="6427"/>
                    <a:pt x="3230" y="6427"/>
                    <a:pt x="3256" y="6427"/>
                  </a:cubicBezTo>
                  <a:cubicBezTo>
                    <a:pt x="4985" y="6427"/>
                    <a:pt x="6426" y="5028"/>
                    <a:pt x="6468" y="3270"/>
                  </a:cubicBezTo>
                  <a:cubicBezTo>
                    <a:pt x="6489" y="1501"/>
                    <a:pt x="5075" y="23"/>
                    <a:pt x="3311" y="2"/>
                  </a:cubicBezTo>
                  <a:cubicBezTo>
                    <a:pt x="3285" y="1"/>
                    <a:pt x="3259" y="1"/>
                    <a:pt x="3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45;p41">
              <a:extLst>
                <a:ext uri="{FF2B5EF4-FFF2-40B4-BE49-F238E27FC236}">
                  <a16:creationId xmlns:a16="http://schemas.microsoft.com/office/drawing/2014/main" id="{8C18FC00-5AF8-13EF-A2AC-F307CFFB0A74}"/>
                </a:ext>
              </a:extLst>
            </p:cNvPr>
            <p:cNvSpPr/>
            <p:nvPr/>
          </p:nvSpPr>
          <p:spPr>
            <a:xfrm>
              <a:off x="3428309" y="3633287"/>
              <a:ext cx="159539" cy="157845"/>
            </a:xfrm>
            <a:custGeom>
              <a:avLst/>
              <a:gdLst/>
              <a:ahLst/>
              <a:cxnLst/>
              <a:rect l="l" t="t" r="r" b="b"/>
              <a:pathLst>
                <a:path w="2072" h="2050" extrusionOk="0">
                  <a:moveTo>
                    <a:pt x="1060" y="0"/>
                  </a:moveTo>
                  <a:cubicBezTo>
                    <a:pt x="482" y="0"/>
                    <a:pt x="22" y="440"/>
                    <a:pt x="22" y="1012"/>
                  </a:cubicBezTo>
                  <a:cubicBezTo>
                    <a:pt x="0" y="1563"/>
                    <a:pt x="440" y="2029"/>
                    <a:pt x="1012" y="2050"/>
                  </a:cubicBezTo>
                  <a:cubicBezTo>
                    <a:pt x="1589" y="2050"/>
                    <a:pt x="2050" y="1610"/>
                    <a:pt x="2050" y="1033"/>
                  </a:cubicBezTo>
                  <a:cubicBezTo>
                    <a:pt x="2071" y="482"/>
                    <a:pt x="1632" y="21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" name="Google Shape;1346;p41">
              <a:extLst>
                <a:ext uri="{FF2B5EF4-FFF2-40B4-BE49-F238E27FC236}">
                  <a16:creationId xmlns:a16="http://schemas.microsoft.com/office/drawing/2014/main" id="{705F3826-7160-73EA-2DA1-1F40C1C3584D}"/>
                </a:ext>
              </a:extLst>
            </p:cNvPr>
            <p:cNvSpPr/>
            <p:nvPr/>
          </p:nvSpPr>
          <p:spPr>
            <a:xfrm>
              <a:off x="6587173" y="3340769"/>
              <a:ext cx="897252" cy="887242"/>
            </a:xfrm>
            <a:custGeom>
              <a:avLst/>
              <a:gdLst/>
              <a:ahLst/>
              <a:cxnLst/>
              <a:rect l="l" t="t" r="r" b="b"/>
              <a:pathLst>
                <a:path w="11653" h="11523" extrusionOk="0">
                  <a:moveTo>
                    <a:pt x="5805" y="0"/>
                  </a:moveTo>
                  <a:cubicBezTo>
                    <a:pt x="2685" y="0"/>
                    <a:pt x="132" y="2491"/>
                    <a:pt x="64" y="5626"/>
                  </a:cubicBezTo>
                  <a:cubicBezTo>
                    <a:pt x="0" y="8831"/>
                    <a:pt x="2537" y="11452"/>
                    <a:pt x="5715" y="11521"/>
                  </a:cubicBezTo>
                  <a:cubicBezTo>
                    <a:pt x="5754" y="11522"/>
                    <a:pt x="5793" y="11522"/>
                    <a:pt x="5832" y="11522"/>
                  </a:cubicBezTo>
                  <a:cubicBezTo>
                    <a:pt x="8957" y="11522"/>
                    <a:pt x="11521" y="9009"/>
                    <a:pt x="11583" y="5870"/>
                  </a:cubicBezTo>
                  <a:cubicBezTo>
                    <a:pt x="11652" y="2692"/>
                    <a:pt x="9136" y="44"/>
                    <a:pt x="5932" y="2"/>
                  </a:cubicBezTo>
                  <a:cubicBezTo>
                    <a:pt x="5890" y="1"/>
                    <a:pt x="5847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" name="Google Shape;1347;p41">
              <a:extLst>
                <a:ext uri="{FF2B5EF4-FFF2-40B4-BE49-F238E27FC236}">
                  <a16:creationId xmlns:a16="http://schemas.microsoft.com/office/drawing/2014/main" id="{02F4285D-9144-510F-51E8-2D7FB38B7459}"/>
                </a:ext>
              </a:extLst>
            </p:cNvPr>
            <p:cNvSpPr/>
            <p:nvPr/>
          </p:nvSpPr>
          <p:spPr>
            <a:xfrm>
              <a:off x="6785752" y="3536115"/>
              <a:ext cx="499637" cy="494863"/>
            </a:xfrm>
            <a:custGeom>
              <a:avLst/>
              <a:gdLst/>
              <a:ahLst/>
              <a:cxnLst/>
              <a:rect l="l" t="t" r="r" b="b"/>
              <a:pathLst>
                <a:path w="6489" h="6427" extrusionOk="0">
                  <a:moveTo>
                    <a:pt x="3233" y="1"/>
                  </a:moveTo>
                  <a:cubicBezTo>
                    <a:pt x="1504" y="1"/>
                    <a:pt x="69" y="1394"/>
                    <a:pt x="43" y="3158"/>
                  </a:cubicBezTo>
                  <a:cubicBezTo>
                    <a:pt x="1" y="4922"/>
                    <a:pt x="1415" y="6400"/>
                    <a:pt x="3178" y="6426"/>
                  </a:cubicBezTo>
                  <a:cubicBezTo>
                    <a:pt x="3205" y="6427"/>
                    <a:pt x="3231" y="6427"/>
                    <a:pt x="3257" y="6427"/>
                  </a:cubicBezTo>
                  <a:cubicBezTo>
                    <a:pt x="5011" y="6427"/>
                    <a:pt x="6426" y="5028"/>
                    <a:pt x="6467" y="3291"/>
                  </a:cubicBezTo>
                  <a:cubicBezTo>
                    <a:pt x="6489" y="1500"/>
                    <a:pt x="5101" y="44"/>
                    <a:pt x="3311" y="2"/>
                  </a:cubicBezTo>
                  <a:cubicBezTo>
                    <a:pt x="3285" y="1"/>
                    <a:pt x="3259" y="1"/>
                    <a:pt x="3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48;p41">
              <a:extLst>
                <a:ext uri="{FF2B5EF4-FFF2-40B4-BE49-F238E27FC236}">
                  <a16:creationId xmlns:a16="http://schemas.microsoft.com/office/drawing/2014/main" id="{046BBB9A-7DD8-EA14-0088-E61F5BDEC976}"/>
                </a:ext>
              </a:extLst>
            </p:cNvPr>
            <p:cNvSpPr/>
            <p:nvPr/>
          </p:nvSpPr>
          <p:spPr>
            <a:xfrm>
              <a:off x="6955842" y="3704588"/>
              <a:ext cx="159539" cy="157999"/>
            </a:xfrm>
            <a:custGeom>
              <a:avLst/>
              <a:gdLst/>
              <a:ahLst/>
              <a:cxnLst/>
              <a:rect l="l" t="t" r="r" b="b"/>
              <a:pathLst>
                <a:path w="2072" h="2052" extrusionOk="0">
                  <a:moveTo>
                    <a:pt x="1059" y="1"/>
                  </a:moveTo>
                  <a:cubicBezTo>
                    <a:pt x="482" y="1"/>
                    <a:pt x="21" y="441"/>
                    <a:pt x="21" y="1013"/>
                  </a:cubicBezTo>
                  <a:cubicBezTo>
                    <a:pt x="0" y="1563"/>
                    <a:pt x="461" y="2051"/>
                    <a:pt x="1012" y="2051"/>
                  </a:cubicBezTo>
                  <a:cubicBezTo>
                    <a:pt x="1025" y="2051"/>
                    <a:pt x="1037" y="2051"/>
                    <a:pt x="1050" y="2051"/>
                  </a:cubicBezTo>
                  <a:cubicBezTo>
                    <a:pt x="1609" y="2051"/>
                    <a:pt x="2050" y="1599"/>
                    <a:pt x="2071" y="1060"/>
                  </a:cubicBezTo>
                  <a:cubicBezTo>
                    <a:pt x="2071" y="483"/>
                    <a:pt x="1631" y="22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" name="Google Shape;1349;p41">
              <a:extLst>
                <a:ext uri="{FF2B5EF4-FFF2-40B4-BE49-F238E27FC236}">
                  <a16:creationId xmlns:a16="http://schemas.microsoft.com/office/drawing/2014/main" id="{DB5C58AD-F132-D42A-8CE7-3916B9219493}"/>
                </a:ext>
              </a:extLst>
            </p:cNvPr>
            <p:cNvSpPr/>
            <p:nvPr/>
          </p:nvSpPr>
          <p:spPr>
            <a:xfrm>
              <a:off x="2597726" y="2882396"/>
              <a:ext cx="794460" cy="377057"/>
            </a:xfrm>
            <a:custGeom>
              <a:avLst/>
              <a:gdLst/>
              <a:ahLst/>
              <a:cxnLst/>
              <a:rect l="l" t="t" r="r" b="b"/>
              <a:pathLst>
                <a:path w="10318" h="4897" extrusionOk="0">
                  <a:moveTo>
                    <a:pt x="10152" y="1"/>
                  </a:moveTo>
                  <a:cubicBezTo>
                    <a:pt x="10126" y="1"/>
                    <a:pt x="10099" y="12"/>
                    <a:pt x="10078" y="39"/>
                  </a:cubicBezTo>
                  <a:cubicBezTo>
                    <a:pt x="9638" y="505"/>
                    <a:pt x="9177" y="966"/>
                    <a:pt x="8690" y="1384"/>
                  </a:cubicBezTo>
                  <a:cubicBezTo>
                    <a:pt x="7986" y="2046"/>
                    <a:pt x="7234" y="2708"/>
                    <a:pt x="6370" y="3105"/>
                  </a:cubicBezTo>
                  <a:cubicBezTo>
                    <a:pt x="5645" y="3460"/>
                    <a:pt x="4808" y="3635"/>
                    <a:pt x="4035" y="3815"/>
                  </a:cubicBezTo>
                  <a:cubicBezTo>
                    <a:pt x="2753" y="4143"/>
                    <a:pt x="1450" y="4408"/>
                    <a:pt x="147" y="4652"/>
                  </a:cubicBezTo>
                  <a:cubicBezTo>
                    <a:pt x="1" y="4692"/>
                    <a:pt x="57" y="4897"/>
                    <a:pt x="196" y="4897"/>
                  </a:cubicBezTo>
                  <a:cubicBezTo>
                    <a:pt x="202" y="4897"/>
                    <a:pt x="209" y="4896"/>
                    <a:pt x="216" y="4895"/>
                  </a:cubicBezTo>
                  <a:cubicBezTo>
                    <a:pt x="767" y="4784"/>
                    <a:pt x="1296" y="4673"/>
                    <a:pt x="1847" y="4541"/>
                  </a:cubicBezTo>
                  <a:cubicBezTo>
                    <a:pt x="2774" y="4366"/>
                    <a:pt x="3680" y="4165"/>
                    <a:pt x="4585" y="3926"/>
                  </a:cubicBezTo>
                  <a:cubicBezTo>
                    <a:pt x="5338" y="3725"/>
                    <a:pt x="6132" y="3529"/>
                    <a:pt x="6815" y="3153"/>
                  </a:cubicBezTo>
                  <a:cubicBezTo>
                    <a:pt x="8092" y="2401"/>
                    <a:pt x="9241" y="1299"/>
                    <a:pt x="10237" y="192"/>
                  </a:cubicBezTo>
                  <a:cubicBezTo>
                    <a:pt x="10317" y="112"/>
                    <a:pt x="10236" y="1"/>
                    <a:pt x="10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" name="Google Shape;1350;p41">
              <a:extLst>
                <a:ext uri="{FF2B5EF4-FFF2-40B4-BE49-F238E27FC236}">
                  <a16:creationId xmlns:a16="http://schemas.microsoft.com/office/drawing/2014/main" id="{EA589BB6-9E98-53BD-BE3C-AB691072955F}"/>
                </a:ext>
              </a:extLst>
            </p:cNvPr>
            <p:cNvSpPr/>
            <p:nvPr/>
          </p:nvSpPr>
          <p:spPr>
            <a:xfrm>
              <a:off x="7184990" y="2809017"/>
              <a:ext cx="231300" cy="230992"/>
            </a:xfrm>
            <a:custGeom>
              <a:avLst/>
              <a:gdLst/>
              <a:ahLst/>
              <a:cxnLst/>
              <a:rect l="l" t="t" r="r" b="b"/>
              <a:pathLst>
                <a:path w="3004" h="3000" extrusionOk="0">
                  <a:moveTo>
                    <a:pt x="1481" y="244"/>
                  </a:moveTo>
                  <a:cubicBezTo>
                    <a:pt x="1496" y="244"/>
                    <a:pt x="1511" y="244"/>
                    <a:pt x="1526" y="245"/>
                  </a:cubicBezTo>
                  <a:cubicBezTo>
                    <a:pt x="2230" y="245"/>
                    <a:pt x="2760" y="838"/>
                    <a:pt x="2760" y="1521"/>
                  </a:cubicBezTo>
                  <a:cubicBezTo>
                    <a:pt x="2718" y="2192"/>
                    <a:pt x="2207" y="2761"/>
                    <a:pt x="1516" y="2761"/>
                  </a:cubicBezTo>
                  <a:cubicBezTo>
                    <a:pt x="1504" y="2761"/>
                    <a:pt x="1491" y="2761"/>
                    <a:pt x="1478" y="2761"/>
                  </a:cubicBezTo>
                  <a:cubicBezTo>
                    <a:pt x="795" y="2734"/>
                    <a:pt x="223" y="2162"/>
                    <a:pt x="244" y="1479"/>
                  </a:cubicBezTo>
                  <a:cubicBezTo>
                    <a:pt x="265" y="811"/>
                    <a:pt x="818" y="244"/>
                    <a:pt x="1481" y="244"/>
                  </a:cubicBezTo>
                  <a:close/>
                  <a:moveTo>
                    <a:pt x="1490" y="1"/>
                  </a:moveTo>
                  <a:cubicBezTo>
                    <a:pt x="710" y="1"/>
                    <a:pt x="22" y="676"/>
                    <a:pt x="1" y="1479"/>
                  </a:cubicBezTo>
                  <a:cubicBezTo>
                    <a:pt x="1" y="2273"/>
                    <a:pt x="663" y="2978"/>
                    <a:pt x="1478" y="2999"/>
                  </a:cubicBezTo>
                  <a:cubicBezTo>
                    <a:pt x="2315" y="2999"/>
                    <a:pt x="2953" y="2346"/>
                    <a:pt x="3003" y="1537"/>
                  </a:cubicBezTo>
                  <a:lnTo>
                    <a:pt x="3003" y="1537"/>
                  </a:lnTo>
                  <a:cubicBezTo>
                    <a:pt x="3003" y="1532"/>
                    <a:pt x="3004" y="1527"/>
                    <a:pt x="3004" y="1521"/>
                  </a:cubicBezTo>
                  <a:lnTo>
                    <a:pt x="3004" y="1521"/>
                  </a:lnTo>
                  <a:cubicBezTo>
                    <a:pt x="3004" y="1521"/>
                    <a:pt x="3004" y="1521"/>
                    <a:pt x="3004" y="1521"/>
                  </a:cubicBezTo>
                  <a:cubicBezTo>
                    <a:pt x="3004" y="1518"/>
                    <a:pt x="3004" y="1515"/>
                    <a:pt x="3003" y="1513"/>
                  </a:cubicBezTo>
                  <a:lnTo>
                    <a:pt x="3003" y="1513"/>
                  </a:lnTo>
                  <a:cubicBezTo>
                    <a:pt x="2978" y="701"/>
                    <a:pt x="2360" y="23"/>
                    <a:pt x="1526" y="1"/>
                  </a:cubicBezTo>
                  <a:cubicBezTo>
                    <a:pt x="1514" y="1"/>
                    <a:pt x="1502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" name="Google Shape;1351;p41">
              <a:extLst>
                <a:ext uri="{FF2B5EF4-FFF2-40B4-BE49-F238E27FC236}">
                  <a16:creationId xmlns:a16="http://schemas.microsoft.com/office/drawing/2014/main" id="{6FA07672-09AA-ED98-03F0-9C7483189E05}"/>
                </a:ext>
              </a:extLst>
            </p:cNvPr>
            <p:cNvSpPr/>
            <p:nvPr/>
          </p:nvSpPr>
          <p:spPr>
            <a:xfrm>
              <a:off x="5159852" y="2907267"/>
              <a:ext cx="298981" cy="70068"/>
            </a:xfrm>
            <a:custGeom>
              <a:avLst/>
              <a:gdLst/>
              <a:ahLst/>
              <a:cxnLst/>
              <a:rect l="l" t="t" r="r" b="b"/>
              <a:pathLst>
                <a:path w="3883" h="910" extrusionOk="0">
                  <a:moveTo>
                    <a:pt x="1771" y="0"/>
                  </a:moveTo>
                  <a:cubicBezTo>
                    <a:pt x="788" y="0"/>
                    <a:pt x="0" y="175"/>
                    <a:pt x="0" y="425"/>
                  </a:cubicBezTo>
                  <a:cubicBezTo>
                    <a:pt x="0" y="664"/>
                    <a:pt x="858" y="886"/>
                    <a:pt x="1918" y="907"/>
                  </a:cubicBezTo>
                  <a:cubicBezTo>
                    <a:pt x="1977" y="909"/>
                    <a:pt x="2036" y="909"/>
                    <a:pt x="2093" y="909"/>
                  </a:cubicBezTo>
                  <a:cubicBezTo>
                    <a:pt x="3090" y="909"/>
                    <a:pt x="3863" y="739"/>
                    <a:pt x="3883" y="489"/>
                  </a:cubicBezTo>
                  <a:cubicBezTo>
                    <a:pt x="3883" y="245"/>
                    <a:pt x="3019" y="28"/>
                    <a:pt x="1939" y="2"/>
                  </a:cubicBezTo>
                  <a:cubicBezTo>
                    <a:pt x="1882" y="1"/>
                    <a:pt x="1826" y="0"/>
                    <a:pt x="1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" name="Google Shape;1352;p41">
              <a:extLst>
                <a:ext uri="{FF2B5EF4-FFF2-40B4-BE49-F238E27FC236}">
                  <a16:creationId xmlns:a16="http://schemas.microsoft.com/office/drawing/2014/main" id="{BE6FF878-8C72-4BAB-A94F-24F5EC18EB05}"/>
                </a:ext>
              </a:extLst>
            </p:cNvPr>
            <p:cNvSpPr/>
            <p:nvPr/>
          </p:nvSpPr>
          <p:spPr>
            <a:xfrm>
              <a:off x="6485227" y="2914197"/>
              <a:ext cx="298981" cy="71685"/>
            </a:xfrm>
            <a:custGeom>
              <a:avLst/>
              <a:gdLst/>
              <a:ahLst/>
              <a:cxnLst/>
              <a:rect l="l" t="t" r="r" b="b"/>
              <a:pathLst>
                <a:path w="3883" h="931" extrusionOk="0">
                  <a:moveTo>
                    <a:pt x="1782" y="0"/>
                  </a:moveTo>
                  <a:cubicBezTo>
                    <a:pt x="794" y="0"/>
                    <a:pt x="0" y="189"/>
                    <a:pt x="0" y="420"/>
                  </a:cubicBezTo>
                  <a:cubicBezTo>
                    <a:pt x="0" y="685"/>
                    <a:pt x="858" y="907"/>
                    <a:pt x="1918" y="929"/>
                  </a:cubicBezTo>
                  <a:cubicBezTo>
                    <a:pt x="1971" y="930"/>
                    <a:pt x="2025" y="930"/>
                    <a:pt x="2077" y="930"/>
                  </a:cubicBezTo>
                  <a:cubicBezTo>
                    <a:pt x="3082" y="930"/>
                    <a:pt x="3861" y="742"/>
                    <a:pt x="3861" y="510"/>
                  </a:cubicBezTo>
                  <a:cubicBezTo>
                    <a:pt x="3882" y="245"/>
                    <a:pt x="2998" y="23"/>
                    <a:pt x="1939" y="2"/>
                  </a:cubicBezTo>
                  <a:cubicBezTo>
                    <a:pt x="1886" y="1"/>
                    <a:pt x="1834" y="0"/>
                    <a:pt x="1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" name="Google Shape;1353;p41">
              <a:extLst>
                <a:ext uri="{FF2B5EF4-FFF2-40B4-BE49-F238E27FC236}">
                  <a16:creationId xmlns:a16="http://schemas.microsoft.com/office/drawing/2014/main" id="{399BBC52-03D9-5FFC-FD4D-A4511FC6713C}"/>
                </a:ext>
              </a:extLst>
            </p:cNvPr>
            <p:cNvSpPr/>
            <p:nvPr/>
          </p:nvSpPr>
          <p:spPr>
            <a:xfrm>
              <a:off x="4087339" y="2845668"/>
              <a:ext cx="94014" cy="967628"/>
            </a:xfrm>
            <a:custGeom>
              <a:avLst/>
              <a:gdLst/>
              <a:ahLst/>
              <a:cxnLst/>
              <a:rect l="l" t="t" r="r" b="b"/>
              <a:pathLst>
                <a:path w="1221" h="12567" extrusionOk="0">
                  <a:moveTo>
                    <a:pt x="354" y="1"/>
                  </a:moveTo>
                  <a:cubicBezTo>
                    <a:pt x="295" y="1"/>
                    <a:pt x="233" y="34"/>
                    <a:pt x="223" y="97"/>
                  </a:cubicBezTo>
                  <a:cubicBezTo>
                    <a:pt x="180" y="696"/>
                    <a:pt x="133" y="1289"/>
                    <a:pt x="111" y="1861"/>
                  </a:cubicBezTo>
                  <a:cubicBezTo>
                    <a:pt x="0" y="4006"/>
                    <a:pt x="0" y="6098"/>
                    <a:pt x="265" y="8217"/>
                  </a:cubicBezTo>
                  <a:cubicBezTo>
                    <a:pt x="445" y="9652"/>
                    <a:pt x="689" y="11066"/>
                    <a:pt x="975" y="12480"/>
                  </a:cubicBezTo>
                  <a:cubicBezTo>
                    <a:pt x="983" y="12540"/>
                    <a:pt x="1026" y="12566"/>
                    <a:pt x="1072" y="12566"/>
                  </a:cubicBezTo>
                  <a:cubicBezTo>
                    <a:pt x="1142" y="12566"/>
                    <a:pt x="1221" y="12504"/>
                    <a:pt x="1192" y="12411"/>
                  </a:cubicBezTo>
                  <a:cubicBezTo>
                    <a:pt x="1086" y="11903"/>
                    <a:pt x="996" y="11373"/>
                    <a:pt x="906" y="10844"/>
                  </a:cubicBezTo>
                  <a:cubicBezTo>
                    <a:pt x="530" y="8746"/>
                    <a:pt x="265" y="6654"/>
                    <a:pt x="265" y="4536"/>
                  </a:cubicBezTo>
                  <a:cubicBezTo>
                    <a:pt x="265" y="3053"/>
                    <a:pt x="334" y="1575"/>
                    <a:pt x="466" y="119"/>
                  </a:cubicBezTo>
                  <a:cubicBezTo>
                    <a:pt x="477" y="39"/>
                    <a:pt x="417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" name="Google Shape;1354;p41">
              <a:extLst>
                <a:ext uri="{FF2B5EF4-FFF2-40B4-BE49-F238E27FC236}">
                  <a16:creationId xmlns:a16="http://schemas.microsoft.com/office/drawing/2014/main" id="{F3CED06B-6482-F522-9319-1E6B02D38B9D}"/>
                </a:ext>
              </a:extLst>
            </p:cNvPr>
            <p:cNvSpPr/>
            <p:nvPr/>
          </p:nvSpPr>
          <p:spPr>
            <a:xfrm>
              <a:off x="5589657" y="2792462"/>
              <a:ext cx="28104" cy="1005895"/>
            </a:xfrm>
            <a:custGeom>
              <a:avLst/>
              <a:gdLst/>
              <a:ahLst/>
              <a:cxnLst/>
              <a:rect l="l" t="t" r="r" b="b"/>
              <a:pathLst>
                <a:path w="365" h="13064" extrusionOk="0">
                  <a:moveTo>
                    <a:pt x="240" y="0"/>
                  </a:moveTo>
                  <a:cubicBezTo>
                    <a:pt x="186" y="0"/>
                    <a:pt x="133" y="34"/>
                    <a:pt x="133" y="105"/>
                  </a:cubicBezTo>
                  <a:cubicBezTo>
                    <a:pt x="133" y="635"/>
                    <a:pt x="112" y="1164"/>
                    <a:pt x="112" y="1694"/>
                  </a:cubicBezTo>
                  <a:cubicBezTo>
                    <a:pt x="64" y="5444"/>
                    <a:pt x="43" y="9199"/>
                    <a:pt x="1" y="12949"/>
                  </a:cubicBezTo>
                  <a:cubicBezTo>
                    <a:pt x="1" y="13025"/>
                    <a:pt x="62" y="13064"/>
                    <a:pt x="123" y="13064"/>
                  </a:cubicBezTo>
                  <a:cubicBezTo>
                    <a:pt x="183" y="13064"/>
                    <a:pt x="244" y="13025"/>
                    <a:pt x="244" y="12949"/>
                  </a:cubicBezTo>
                  <a:lnTo>
                    <a:pt x="244" y="11381"/>
                  </a:lnTo>
                  <a:cubicBezTo>
                    <a:pt x="287" y="7631"/>
                    <a:pt x="329" y="3876"/>
                    <a:pt x="350" y="126"/>
                  </a:cubicBezTo>
                  <a:cubicBezTo>
                    <a:pt x="364" y="44"/>
                    <a:pt x="301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" name="Google Shape;1355;p41">
              <a:extLst>
                <a:ext uri="{FF2B5EF4-FFF2-40B4-BE49-F238E27FC236}">
                  <a16:creationId xmlns:a16="http://schemas.microsoft.com/office/drawing/2014/main" id="{BA2EE243-674C-3C53-1B04-280EF13A2557}"/>
                </a:ext>
              </a:extLst>
            </p:cNvPr>
            <p:cNvSpPr/>
            <p:nvPr/>
          </p:nvSpPr>
          <p:spPr>
            <a:xfrm>
              <a:off x="6435871" y="2630611"/>
              <a:ext cx="572630" cy="1150035"/>
            </a:xfrm>
            <a:custGeom>
              <a:avLst/>
              <a:gdLst/>
              <a:ahLst/>
              <a:cxnLst/>
              <a:rect l="l" t="t" r="r" b="b"/>
              <a:pathLst>
                <a:path w="7437" h="14936" extrusionOk="0">
                  <a:moveTo>
                    <a:pt x="7092" y="0"/>
                  </a:moveTo>
                  <a:cubicBezTo>
                    <a:pt x="7019" y="0"/>
                    <a:pt x="6936" y="60"/>
                    <a:pt x="6949" y="152"/>
                  </a:cubicBezTo>
                  <a:cubicBezTo>
                    <a:pt x="7082" y="994"/>
                    <a:pt x="7082" y="1874"/>
                    <a:pt x="7039" y="2737"/>
                  </a:cubicBezTo>
                  <a:cubicBezTo>
                    <a:pt x="6949" y="4018"/>
                    <a:pt x="6684" y="5385"/>
                    <a:pt x="5805" y="6354"/>
                  </a:cubicBezTo>
                  <a:cubicBezTo>
                    <a:pt x="4900" y="7329"/>
                    <a:pt x="3660" y="7879"/>
                    <a:pt x="2580" y="8626"/>
                  </a:cubicBezTo>
                  <a:cubicBezTo>
                    <a:pt x="2098" y="8981"/>
                    <a:pt x="1632" y="9357"/>
                    <a:pt x="1277" y="9844"/>
                  </a:cubicBezTo>
                  <a:cubicBezTo>
                    <a:pt x="858" y="10438"/>
                    <a:pt x="615" y="11190"/>
                    <a:pt x="440" y="11894"/>
                  </a:cubicBezTo>
                  <a:cubicBezTo>
                    <a:pt x="196" y="12821"/>
                    <a:pt x="0" y="13838"/>
                    <a:pt x="43" y="14828"/>
                  </a:cubicBezTo>
                  <a:cubicBezTo>
                    <a:pt x="54" y="14897"/>
                    <a:pt x="119" y="14936"/>
                    <a:pt x="179" y="14936"/>
                  </a:cubicBezTo>
                  <a:cubicBezTo>
                    <a:pt x="235" y="14936"/>
                    <a:pt x="286" y="14902"/>
                    <a:pt x="286" y="14828"/>
                  </a:cubicBezTo>
                  <a:cubicBezTo>
                    <a:pt x="218" y="13552"/>
                    <a:pt x="530" y="12201"/>
                    <a:pt x="970" y="10988"/>
                  </a:cubicBezTo>
                  <a:cubicBezTo>
                    <a:pt x="1478" y="9601"/>
                    <a:pt x="2601" y="8849"/>
                    <a:pt x="3840" y="8123"/>
                  </a:cubicBezTo>
                  <a:cubicBezTo>
                    <a:pt x="4878" y="7482"/>
                    <a:pt x="6001" y="6773"/>
                    <a:pt x="6573" y="5650"/>
                  </a:cubicBezTo>
                  <a:cubicBezTo>
                    <a:pt x="7436" y="4018"/>
                    <a:pt x="7436" y="1874"/>
                    <a:pt x="7193" y="89"/>
                  </a:cubicBezTo>
                  <a:cubicBezTo>
                    <a:pt x="7184" y="27"/>
                    <a:pt x="7140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" name="Google Shape;1356;p41">
              <a:extLst>
                <a:ext uri="{FF2B5EF4-FFF2-40B4-BE49-F238E27FC236}">
                  <a16:creationId xmlns:a16="http://schemas.microsoft.com/office/drawing/2014/main" id="{76EE1C2C-328D-9EB6-74F4-C687C3A69153}"/>
                </a:ext>
              </a:extLst>
            </p:cNvPr>
            <p:cNvSpPr/>
            <p:nvPr/>
          </p:nvSpPr>
          <p:spPr>
            <a:xfrm>
              <a:off x="4094269" y="2288044"/>
              <a:ext cx="2893797" cy="573631"/>
            </a:xfrm>
            <a:custGeom>
              <a:avLst/>
              <a:gdLst/>
              <a:ahLst/>
              <a:cxnLst/>
              <a:rect l="l" t="t" r="r" b="b"/>
              <a:pathLst>
                <a:path w="37583" h="7450" extrusionOk="0">
                  <a:moveTo>
                    <a:pt x="21368" y="0"/>
                  </a:moveTo>
                  <a:cubicBezTo>
                    <a:pt x="20545" y="0"/>
                    <a:pt x="19726" y="21"/>
                    <a:pt x="18913" y="57"/>
                  </a:cubicBezTo>
                  <a:cubicBezTo>
                    <a:pt x="15116" y="232"/>
                    <a:pt x="11276" y="920"/>
                    <a:pt x="7791" y="2483"/>
                  </a:cubicBezTo>
                  <a:cubicBezTo>
                    <a:pt x="5561" y="3500"/>
                    <a:pt x="3379" y="4670"/>
                    <a:pt x="1303" y="5952"/>
                  </a:cubicBezTo>
                  <a:cubicBezTo>
                    <a:pt x="1303" y="5952"/>
                    <a:pt x="0" y="6852"/>
                    <a:pt x="265" y="7361"/>
                  </a:cubicBezTo>
                  <a:cubicBezTo>
                    <a:pt x="296" y="7422"/>
                    <a:pt x="753" y="7449"/>
                    <a:pt x="1537" y="7449"/>
                  </a:cubicBezTo>
                  <a:cubicBezTo>
                    <a:pt x="6973" y="7449"/>
                    <a:pt x="28110" y="6152"/>
                    <a:pt x="31757" y="6037"/>
                  </a:cubicBezTo>
                  <a:cubicBezTo>
                    <a:pt x="35925" y="5904"/>
                    <a:pt x="37583" y="5179"/>
                    <a:pt x="37493" y="4204"/>
                  </a:cubicBezTo>
                  <a:cubicBezTo>
                    <a:pt x="37408" y="3304"/>
                    <a:pt x="35554" y="2859"/>
                    <a:pt x="34913" y="2642"/>
                  </a:cubicBezTo>
                  <a:cubicBezTo>
                    <a:pt x="33478" y="2154"/>
                    <a:pt x="32133" y="1514"/>
                    <a:pt x="30676" y="1116"/>
                  </a:cubicBezTo>
                  <a:cubicBezTo>
                    <a:pt x="27669" y="294"/>
                    <a:pt x="24496" y="0"/>
                    <a:pt x="2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" name="Google Shape;1357;p41">
              <a:extLst>
                <a:ext uri="{FF2B5EF4-FFF2-40B4-BE49-F238E27FC236}">
                  <a16:creationId xmlns:a16="http://schemas.microsoft.com/office/drawing/2014/main" id="{314E69B3-5B0A-D5E1-BE5F-212B2237B502}"/>
                </a:ext>
              </a:extLst>
            </p:cNvPr>
            <p:cNvSpPr/>
            <p:nvPr/>
          </p:nvSpPr>
          <p:spPr>
            <a:xfrm>
              <a:off x="2547831" y="3403677"/>
              <a:ext cx="221137" cy="239847"/>
            </a:xfrm>
            <a:custGeom>
              <a:avLst/>
              <a:gdLst/>
              <a:ahLst/>
              <a:cxnLst/>
              <a:rect l="l" t="t" r="r" b="b"/>
              <a:pathLst>
                <a:path w="2872" h="3115" extrusionOk="0">
                  <a:moveTo>
                    <a:pt x="181" y="0"/>
                  </a:moveTo>
                  <a:cubicBezTo>
                    <a:pt x="27" y="970"/>
                    <a:pt x="1" y="1986"/>
                    <a:pt x="70" y="2934"/>
                  </a:cubicBezTo>
                  <a:cubicBezTo>
                    <a:pt x="91" y="3003"/>
                    <a:pt x="91" y="3046"/>
                    <a:pt x="91" y="3115"/>
                  </a:cubicBezTo>
                  <a:cubicBezTo>
                    <a:pt x="642" y="3088"/>
                    <a:pt x="1282" y="3046"/>
                    <a:pt x="1770" y="2956"/>
                  </a:cubicBezTo>
                  <a:cubicBezTo>
                    <a:pt x="2871" y="2760"/>
                    <a:pt x="2808" y="1743"/>
                    <a:pt x="2739" y="906"/>
                  </a:cubicBezTo>
                  <a:cubicBezTo>
                    <a:pt x="2675" y="265"/>
                    <a:pt x="975" y="6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" name="Google Shape;1358;p41">
              <a:extLst>
                <a:ext uri="{FF2B5EF4-FFF2-40B4-BE49-F238E27FC236}">
                  <a16:creationId xmlns:a16="http://schemas.microsoft.com/office/drawing/2014/main" id="{BA7E3A96-9EDD-1843-A4B2-75FFF7ABFC0A}"/>
                </a:ext>
              </a:extLst>
            </p:cNvPr>
            <p:cNvSpPr/>
            <p:nvPr/>
          </p:nvSpPr>
          <p:spPr>
            <a:xfrm>
              <a:off x="7999018" y="2890635"/>
              <a:ext cx="1694" cy="1694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1" y="22"/>
                  </a:moveTo>
                  <a:lnTo>
                    <a:pt x="21" y="22"/>
                  </a:lnTo>
                  <a:lnTo>
                    <a:pt x="21" y="22"/>
                  </a:lnTo>
                  <a:close/>
                  <a:moveTo>
                    <a:pt x="21" y="1"/>
                  </a:moveTo>
                  <a:lnTo>
                    <a:pt x="21" y="1"/>
                  </a:lnTo>
                  <a:lnTo>
                    <a:pt x="21" y="1"/>
                  </a:lnTo>
                  <a:close/>
                  <a:moveTo>
                    <a:pt x="0" y="1"/>
                  </a:moveTo>
                  <a:lnTo>
                    <a:pt x="21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59;p41">
              <a:extLst>
                <a:ext uri="{FF2B5EF4-FFF2-40B4-BE49-F238E27FC236}">
                  <a16:creationId xmlns:a16="http://schemas.microsoft.com/office/drawing/2014/main" id="{F4DEAAE4-F07E-6D8B-B32C-DA3E82C78A43}"/>
                </a:ext>
              </a:extLst>
            </p:cNvPr>
            <p:cNvSpPr/>
            <p:nvPr/>
          </p:nvSpPr>
          <p:spPr>
            <a:xfrm>
              <a:off x="7805290" y="2824185"/>
              <a:ext cx="288818" cy="458828"/>
            </a:xfrm>
            <a:custGeom>
              <a:avLst/>
              <a:gdLst/>
              <a:ahLst/>
              <a:cxnLst/>
              <a:rect l="l" t="t" r="r" b="b"/>
              <a:pathLst>
                <a:path w="3751" h="5959" extrusionOk="0">
                  <a:moveTo>
                    <a:pt x="2161" y="0"/>
                  </a:moveTo>
                  <a:cubicBezTo>
                    <a:pt x="1367" y="265"/>
                    <a:pt x="0" y="906"/>
                    <a:pt x="43" y="2140"/>
                  </a:cubicBezTo>
                  <a:cubicBezTo>
                    <a:pt x="133" y="3888"/>
                    <a:pt x="662" y="4968"/>
                    <a:pt x="1875" y="5540"/>
                  </a:cubicBezTo>
                  <a:cubicBezTo>
                    <a:pt x="2516" y="5826"/>
                    <a:pt x="3220" y="5916"/>
                    <a:pt x="3750" y="5959"/>
                  </a:cubicBezTo>
                  <a:cubicBezTo>
                    <a:pt x="3332" y="3861"/>
                    <a:pt x="2802" y="1833"/>
                    <a:pt x="2537" y="885"/>
                  </a:cubicBezTo>
                  <a:lnTo>
                    <a:pt x="2537" y="864"/>
                  </a:lnTo>
                  <a:lnTo>
                    <a:pt x="2516" y="864"/>
                  </a:lnTo>
                  <a:cubicBezTo>
                    <a:pt x="2426" y="530"/>
                    <a:pt x="2320" y="244"/>
                    <a:pt x="2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60;p41">
              <a:extLst>
                <a:ext uri="{FF2B5EF4-FFF2-40B4-BE49-F238E27FC236}">
                  <a16:creationId xmlns:a16="http://schemas.microsoft.com/office/drawing/2014/main" id="{96A7E882-7484-62C7-8AD9-C43F9F94E398}"/>
                </a:ext>
              </a:extLst>
            </p:cNvPr>
            <p:cNvSpPr/>
            <p:nvPr/>
          </p:nvSpPr>
          <p:spPr>
            <a:xfrm>
              <a:off x="2733397" y="3074123"/>
              <a:ext cx="3311" cy="3388"/>
            </a:xfrm>
            <a:custGeom>
              <a:avLst/>
              <a:gdLst/>
              <a:ahLst/>
              <a:cxnLst/>
              <a:rect l="l" t="t" r="r" b="b"/>
              <a:pathLst>
                <a:path w="43" h="44" extrusionOk="0">
                  <a:moveTo>
                    <a:pt x="1" y="43"/>
                  </a:moveTo>
                  <a:lnTo>
                    <a:pt x="1" y="43"/>
                  </a:lnTo>
                  <a:lnTo>
                    <a:pt x="1" y="43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1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43" y="1"/>
                  </a:moveTo>
                  <a:cubicBezTo>
                    <a:pt x="43" y="1"/>
                    <a:pt x="43" y="22"/>
                    <a:pt x="22" y="22"/>
                  </a:cubicBezTo>
                  <a:cubicBezTo>
                    <a:pt x="43" y="22"/>
                    <a:pt x="43" y="1"/>
                    <a:pt x="43" y="1"/>
                  </a:cubicBez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61;p41">
              <a:extLst>
                <a:ext uri="{FF2B5EF4-FFF2-40B4-BE49-F238E27FC236}">
                  <a16:creationId xmlns:a16="http://schemas.microsoft.com/office/drawing/2014/main" id="{6DCBE465-91A5-1E7F-49DF-699E217F30FA}"/>
                </a:ext>
              </a:extLst>
            </p:cNvPr>
            <p:cNvSpPr/>
            <p:nvPr/>
          </p:nvSpPr>
          <p:spPr>
            <a:xfrm>
              <a:off x="2692588" y="2931444"/>
              <a:ext cx="438501" cy="181945"/>
            </a:xfrm>
            <a:custGeom>
              <a:avLst/>
              <a:gdLst/>
              <a:ahLst/>
              <a:cxnLst/>
              <a:rect l="l" t="t" r="r" b="b"/>
              <a:pathLst>
                <a:path w="5695" h="2363" extrusionOk="0">
                  <a:moveTo>
                    <a:pt x="5694" y="0"/>
                  </a:moveTo>
                  <a:lnTo>
                    <a:pt x="5694" y="0"/>
                  </a:lnTo>
                  <a:cubicBezTo>
                    <a:pt x="3618" y="509"/>
                    <a:pt x="1632" y="1102"/>
                    <a:pt x="573" y="1854"/>
                  </a:cubicBezTo>
                  <a:cubicBezTo>
                    <a:pt x="573" y="1854"/>
                    <a:pt x="573" y="1875"/>
                    <a:pt x="552" y="1875"/>
                  </a:cubicBezTo>
                  <a:lnTo>
                    <a:pt x="531" y="1875"/>
                  </a:lnTo>
                  <a:lnTo>
                    <a:pt x="531" y="1896"/>
                  </a:lnTo>
                  <a:cubicBezTo>
                    <a:pt x="329" y="2029"/>
                    <a:pt x="155" y="2182"/>
                    <a:pt x="1" y="2362"/>
                  </a:cubicBezTo>
                  <a:lnTo>
                    <a:pt x="504" y="2362"/>
                  </a:lnTo>
                  <a:cubicBezTo>
                    <a:pt x="504" y="2362"/>
                    <a:pt x="2405" y="2272"/>
                    <a:pt x="3793" y="1700"/>
                  </a:cubicBezTo>
                  <a:cubicBezTo>
                    <a:pt x="4678" y="1346"/>
                    <a:pt x="5318" y="551"/>
                    <a:pt x="5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" name="Picture 42" descr="A screenshot of a computer&#10;&#10;Description automatically generated">
            <a:extLst>
              <a:ext uri="{FF2B5EF4-FFF2-40B4-BE49-F238E27FC236}">
                <a16:creationId xmlns:a16="http://schemas.microsoft.com/office/drawing/2014/main" id="{D97C3872-7566-AF86-3FDC-92EF2B35B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216" y="1366236"/>
            <a:ext cx="5887203" cy="2808686"/>
          </a:xfrm>
          <a:prstGeom prst="rect">
            <a:avLst/>
          </a:prstGeom>
        </p:spPr>
      </p:pic>
      <p:sp>
        <p:nvSpPr>
          <p:cNvPr id="44" name="Google Shape;713;p30">
            <a:extLst>
              <a:ext uri="{FF2B5EF4-FFF2-40B4-BE49-F238E27FC236}">
                <a16:creationId xmlns:a16="http://schemas.microsoft.com/office/drawing/2014/main" id="{946D677B-D520-9424-76F2-3E6659419B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Users and Features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0"/>
          <p:cNvSpPr txBox="1">
            <a:spLocks noGrp="1"/>
          </p:cNvSpPr>
          <p:nvPr>
            <p:ph type="title"/>
          </p:nvPr>
        </p:nvSpPr>
        <p:spPr>
          <a:xfrm>
            <a:off x="720000" y="4466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Used </a:t>
            </a:r>
            <a:r>
              <a:rPr lang="tr-TR" dirty="0"/>
              <a:t>Technologies</a:t>
            </a:r>
            <a:endParaRPr dirty="0"/>
          </a:p>
        </p:txBody>
      </p:sp>
      <p:graphicFrame>
        <p:nvGraphicFramePr>
          <p:cNvPr id="715" name="Google Shape;715;p30"/>
          <p:cNvGraphicFramePr/>
          <p:nvPr>
            <p:extLst>
              <p:ext uri="{D42A27DB-BD31-4B8C-83A1-F6EECF244321}">
                <p14:modId xmlns:p14="http://schemas.microsoft.com/office/powerpoint/2010/main" val="4284528616"/>
              </p:ext>
            </p:extLst>
          </p:nvPr>
        </p:nvGraphicFramePr>
        <p:xfrm>
          <a:off x="789685" y="1019371"/>
          <a:ext cx="4681195" cy="3593434"/>
        </p:xfrm>
        <a:graphic>
          <a:graphicData uri="http://schemas.openxmlformats.org/drawingml/2006/table">
            <a:tbl>
              <a:tblPr>
                <a:noFill/>
                <a:tableStyleId>{DA98C3F3-8233-4D96-9A75-E10B076134FE}</a:tableStyleId>
              </a:tblPr>
              <a:tblGrid>
                <a:gridCol w="226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2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1351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accent1"/>
                          </a:solidFill>
                          <a:uFill>
                            <a:noFill/>
                          </a:uFill>
                          <a:latin typeface="Black Han Sans"/>
                          <a:ea typeface="Black Han Sans"/>
                          <a:cs typeface="Black Han Sans"/>
                          <a:sym typeface="Black Han Sans"/>
                        </a:rPr>
                        <a:t>Front-End</a:t>
                      </a:r>
                      <a:endParaRPr sz="1800" dirty="0">
                        <a:solidFill>
                          <a:schemeClr val="accent1"/>
                        </a:solidFill>
                        <a:latin typeface="Black Han Sans"/>
                        <a:ea typeface="Black Han Sans"/>
                        <a:cs typeface="Black Han Sans"/>
                        <a:sym typeface="Black Ha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accent1"/>
                          </a:solidFill>
                          <a:uFill>
                            <a:noFill/>
                          </a:uFill>
                          <a:latin typeface="Black Han Sans"/>
                          <a:ea typeface="Black Han Sans"/>
                          <a:cs typeface="Black Han Sans"/>
                          <a:sym typeface="Black Han Sans"/>
                        </a:rPr>
                        <a:t>Back-End</a:t>
                      </a:r>
                      <a:endParaRPr lang="tr-TR" sz="1800" dirty="0">
                        <a:solidFill>
                          <a:schemeClr val="accent1"/>
                        </a:solidFill>
                        <a:latin typeface="Black Han Sans"/>
                        <a:ea typeface="Black Han Sans"/>
                        <a:cs typeface="Black Han Sans"/>
                        <a:sym typeface="Black Ha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270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tx1"/>
                          </a:solidFill>
                          <a:uFill>
                            <a:noFill/>
                          </a:uFill>
                          <a:latin typeface="Black Han Sans"/>
                          <a:ea typeface="Black Han Sans" panose="020B0604020202020204" charset="-127"/>
                          <a:cs typeface="Black Han Sans"/>
                          <a:sym typeface="Black Han Sans"/>
                        </a:rPr>
                        <a:t>HTML</a:t>
                      </a:r>
                      <a:endParaRPr sz="1400" dirty="0">
                        <a:solidFill>
                          <a:schemeClr val="tx1"/>
                        </a:solidFill>
                        <a:latin typeface="Black Han Sans"/>
                        <a:ea typeface="Black Han Sans" panose="020B0604020202020204" charset="-127"/>
                        <a:cs typeface="Black Han Sans"/>
                        <a:sym typeface="Black Ha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uFill>
                            <a:noFill/>
                          </a:uFill>
                          <a:latin typeface="Black Han Sans"/>
                          <a:ea typeface="Black Han Sans" panose="020B0604020202020204" charset="-127"/>
                          <a:cs typeface="Black Han Sans"/>
                          <a:sym typeface="Black Han Sans"/>
                        </a:rPr>
                        <a:t>ASP.NET Core MVC 7 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0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tx1"/>
                          </a:solidFill>
                          <a:uFill>
                            <a:noFill/>
                          </a:uFill>
                          <a:latin typeface="Black Han Sans"/>
                          <a:ea typeface="Black Han Sans" panose="020B0604020202020204" charset="-127"/>
                          <a:cs typeface="Black Han Sans"/>
                          <a:sym typeface="Black Han Sans"/>
                        </a:rPr>
                        <a:t>SCSS  (</a:t>
                      </a:r>
                      <a:r>
                        <a:rPr lang="en" sz="1800" dirty="0">
                          <a:solidFill>
                            <a:schemeClr val="tx1"/>
                          </a:solidFill>
                          <a:uFill>
                            <a:noFill/>
                          </a:uFill>
                          <a:latin typeface="Black Han Sans"/>
                          <a:ea typeface="Black Han Sans" panose="020B0604020202020204" charset="-127"/>
                          <a:cs typeface="Black Han Sans"/>
                          <a:sym typeface="Black Han Sans"/>
                        </a:rPr>
                        <a:t>7-1</a:t>
                      </a:r>
                      <a:r>
                        <a:rPr lang="en" sz="1400" dirty="0">
                          <a:solidFill>
                            <a:schemeClr val="tx1"/>
                          </a:solidFill>
                          <a:uFill>
                            <a:noFill/>
                          </a:uFill>
                          <a:latin typeface="Black Han Sans"/>
                          <a:ea typeface="Black Han Sans" panose="020B0604020202020204" charset="-127"/>
                          <a:cs typeface="Black Han Sans"/>
                          <a:sym typeface="Black Han Sans"/>
                        </a:rPr>
                        <a:t> Pattern)</a:t>
                      </a:r>
                      <a:endParaRPr sz="1400" dirty="0">
                        <a:solidFill>
                          <a:schemeClr val="tx1"/>
                        </a:solidFill>
                        <a:latin typeface="Black Han Sans"/>
                        <a:ea typeface="Black Han Sans" panose="020B0604020202020204" charset="-127"/>
                        <a:cs typeface="Black Han Sans"/>
                        <a:sym typeface="Black Ha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uFill>
                            <a:noFill/>
                          </a:uFill>
                          <a:latin typeface="Black Han Sans"/>
                          <a:ea typeface="Black Han Sans" panose="020B0604020202020204" charset="-127"/>
                          <a:cs typeface="Black Han Sans"/>
                          <a:sym typeface="Black Han Sans"/>
                        </a:rPr>
                        <a:t>MSSQL</a:t>
                      </a:r>
                      <a:endParaRPr lang="tr-TR" sz="1400" dirty="0">
                        <a:solidFill>
                          <a:schemeClr val="tx1"/>
                        </a:solidFill>
                        <a:latin typeface="Black Han Sans"/>
                        <a:ea typeface="Black Han Sans" panose="020B0604020202020204" charset="-127"/>
                        <a:cs typeface="Black Han Sans"/>
                        <a:sym typeface="Black Ha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743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tx1"/>
                          </a:solidFill>
                          <a:uFill>
                            <a:noFill/>
                          </a:uFill>
                          <a:latin typeface="Black Han Sans"/>
                          <a:ea typeface="Black Han Sans" panose="020B0604020202020204" charset="-127"/>
                          <a:cs typeface="Black Han Sans"/>
                          <a:sym typeface="Black Han Sans"/>
                        </a:rPr>
                        <a:t>Javascript</a:t>
                      </a:r>
                      <a:endParaRPr sz="1400" dirty="0">
                        <a:solidFill>
                          <a:schemeClr val="tx1"/>
                        </a:solidFill>
                        <a:latin typeface="Black Han Sans"/>
                        <a:ea typeface="Black Han Sans" panose="020B0604020202020204" charset="-127"/>
                        <a:cs typeface="Black Han Sans"/>
                        <a:sym typeface="Black Ha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uFill>
                            <a:noFill/>
                          </a:uFill>
                          <a:latin typeface="Black Han Sans"/>
                          <a:ea typeface="Black Han Sans" panose="020B0604020202020204" charset="-127"/>
                          <a:cs typeface="Black Han Sans"/>
                          <a:sym typeface="Black Han Sans"/>
                        </a:rPr>
                        <a:t>C#</a:t>
                      </a:r>
                      <a:endParaRPr lang="tr-TR" sz="1400" dirty="0">
                        <a:solidFill>
                          <a:schemeClr val="tx1"/>
                        </a:solidFill>
                        <a:latin typeface="Black Han Sans"/>
                        <a:ea typeface="Black Han Sans" panose="020B0604020202020204" charset="-127"/>
                        <a:cs typeface="Black Han Sans"/>
                        <a:sym typeface="Black Ha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13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uFill>
                            <a:noFill/>
                          </a:uFill>
                          <a:latin typeface="Black Han Sans"/>
                          <a:ea typeface="Black Han Sans" panose="020B0604020202020204" charset="-127"/>
                          <a:cs typeface="Black Han Sans"/>
                          <a:sym typeface="Black Han Sans"/>
                        </a:rPr>
                        <a:t>Bootstrap</a:t>
                      </a:r>
                      <a:endParaRPr lang="tr-TR" sz="1400" dirty="0">
                        <a:solidFill>
                          <a:schemeClr val="tx1"/>
                        </a:solidFill>
                        <a:latin typeface="Black Han Sans"/>
                        <a:ea typeface="Black Han Sans" panose="020B0604020202020204" charset="-127"/>
                        <a:cs typeface="Black Han Sans"/>
                        <a:sym typeface="Black Ha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1"/>
                        </a:solidFill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130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tx1"/>
                          </a:solidFill>
                          <a:latin typeface="Black Han Sans"/>
                          <a:ea typeface="Black Han Sans"/>
                          <a:cs typeface="Black Han Sans"/>
                          <a:sym typeface="Black Han Sans"/>
                        </a:rPr>
                        <a:t>jQuery</a:t>
                      </a:r>
                      <a:endParaRPr sz="1400" dirty="0">
                        <a:solidFill>
                          <a:schemeClr val="tx1"/>
                        </a:solidFill>
                        <a:latin typeface="Black Han Sans"/>
                        <a:ea typeface="Black Han Sans"/>
                        <a:cs typeface="Black Han Sans"/>
                        <a:sym typeface="Black Ha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000" b="1"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7" name="Picture 26" descr="A screenshot of a computer&#10;&#10;Description automatically generated">
            <a:extLst>
              <a:ext uri="{FF2B5EF4-FFF2-40B4-BE49-F238E27FC236}">
                <a16:creationId xmlns:a16="http://schemas.microsoft.com/office/drawing/2014/main" id="{6DBC72E8-B1CE-2B64-02D2-88026CA1A2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712" t="3360" r="11259" b="5576"/>
          <a:stretch/>
        </p:blipFill>
        <p:spPr>
          <a:xfrm>
            <a:off x="5692965" y="1019370"/>
            <a:ext cx="3329115" cy="3677460"/>
          </a:xfrm>
          <a:prstGeom prst="rect">
            <a:avLst/>
          </a:prstGeom>
        </p:spPr>
      </p:pic>
      <p:grpSp>
        <p:nvGrpSpPr>
          <p:cNvPr id="2" name="Google Shape;1340;p41">
            <a:extLst>
              <a:ext uri="{FF2B5EF4-FFF2-40B4-BE49-F238E27FC236}">
                <a16:creationId xmlns:a16="http://schemas.microsoft.com/office/drawing/2014/main" id="{D21353B9-40C5-4D15-8F20-2F4FC1D07B16}"/>
              </a:ext>
            </a:extLst>
          </p:cNvPr>
          <p:cNvGrpSpPr/>
          <p:nvPr/>
        </p:nvGrpSpPr>
        <p:grpSpPr>
          <a:xfrm>
            <a:off x="7887057" y="3867413"/>
            <a:ext cx="3284189" cy="1168269"/>
            <a:chOff x="2536050" y="2210275"/>
            <a:chExt cx="5672175" cy="2017737"/>
          </a:xfrm>
        </p:grpSpPr>
        <p:sp>
          <p:nvSpPr>
            <p:cNvPr id="3" name="Google Shape;1341;p41">
              <a:extLst>
                <a:ext uri="{FF2B5EF4-FFF2-40B4-BE49-F238E27FC236}">
                  <a16:creationId xmlns:a16="http://schemas.microsoft.com/office/drawing/2014/main" id="{3CB9039C-E4C8-2A7A-D5F2-59807BD05147}"/>
                </a:ext>
              </a:extLst>
            </p:cNvPr>
            <p:cNvSpPr/>
            <p:nvPr/>
          </p:nvSpPr>
          <p:spPr>
            <a:xfrm>
              <a:off x="2536050" y="2210275"/>
              <a:ext cx="5672175" cy="1619642"/>
            </a:xfrm>
            <a:custGeom>
              <a:avLst/>
              <a:gdLst/>
              <a:ahLst/>
              <a:cxnLst/>
              <a:rect l="l" t="t" r="r" b="b"/>
              <a:pathLst>
                <a:path w="73667" h="21035" extrusionOk="0">
                  <a:moveTo>
                    <a:pt x="39484" y="0"/>
                  </a:moveTo>
                  <a:cubicBezTo>
                    <a:pt x="32918" y="0"/>
                    <a:pt x="27391" y="2097"/>
                    <a:pt x="25491" y="3096"/>
                  </a:cubicBezTo>
                  <a:cubicBezTo>
                    <a:pt x="23526" y="4112"/>
                    <a:pt x="16795" y="7465"/>
                    <a:pt x="14454" y="7995"/>
                  </a:cubicBezTo>
                  <a:cubicBezTo>
                    <a:pt x="12118" y="8524"/>
                    <a:pt x="4947" y="9541"/>
                    <a:pt x="2585" y="11241"/>
                  </a:cubicBezTo>
                  <a:cubicBezTo>
                    <a:pt x="577" y="12676"/>
                    <a:pt x="0" y="15854"/>
                    <a:pt x="223" y="18433"/>
                  </a:cubicBezTo>
                  <a:cubicBezTo>
                    <a:pt x="286" y="19164"/>
                    <a:pt x="265" y="20335"/>
                    <a:pt x="948" y="20774"/>
                  </a:cubicBezTo>
                  <a:cubicBezTo>
                    <a:pt x="1282" y="20970"/>
                    <a:pt x="1700" y="20970"/>
                    <a:pt x="2076" y="20970"/>
                  </a:cubicBezTo>
                  <a:cubicBezTo>
                    <a:pt x="4296" y="21016"/>
                    <a:pt x="6520" y="21035"/>
                    <a:pt x="8746" y="21035"/>
                  </a:cubicBezTo>
                  <a:cubicBezTo>
                    <a:pt x="17407" y="21035"/>
                    <a:pt x="26101" y="20752"/>
                    <a:pt x="34738" y="20663"/>
                  </a:cubicBezTo>
                  <a:cubicBezTo>
                    <a:pt x="43297" y="20573"/>
                    <a:pt x="51840" y="20467"/>
                    <a:pt x="60399" y="20308"/>
                  </a:cubicBezTo>
                  <a:cubicBezTo>
                    <a:pt x="63312" y="20266"/>
                    <a:pt x="66204" y="20202"/>
                    <a:pt x="69117" y="20112"/>
                  </a:cubicBezTo>
                  <a:cubicBezTo>
                    <a:pt x="69403" y="20112"/>
                    <a:pt x="69757" y="20134"/>
                    <a:pt x="70133" y="20134"/>
                  </a:cubicBezTo>
                  <a:cubicBezTo>
                    <a:pt x="70460" y="20149"/>
                    <a:pt x="70807" y="20166"/>
                    <a:pt x="71146" y="20166"/>
                  </a:cubicBezTo>
                  <a:cubicBezTo>
                    <a:pt x="71725" y="20166"/>
                    <a:pt x="72280" y="20118"/>
                    <a:pt x="72670" y="19938"/>
                  </a:cubicBezTo>
                  <a:cubicBezTo>
                    <a:pt x="73666" y="19472"/>
                    <a:pt x="71590" y="11109"/>
                    <a:pt x="70970" y="8858"/>
                  </a:cubicBezTo>
                  <a:cubicBezTo>
                    <a:pt x="70329" y="6628"/>
                    <a:pt x="68502" y="6496"/>
                    <a:pt x="66844" y="6363"/>
                  </a:cubicBezTo>
                  <a:cubicBezTo>
                    <a:pt x="65213" y="6231"/>
                    <a:pt x="61172" y="4488"/>
                    <a:pt x="57046" y="2857"/>
                  </a:cubicBezTo>
                  <a:cubicBezTo>
                    <a:pt x="52921" y="1221"/>
                    <a:pt x="47052" y="140"/>
                    <a:pt x="40167" y="8"/>
                  </a:cubicBezTo>
                  <a:cubicBezTo>
                    <a:pt x="39938" y="3"/>
                    <a:pt x="39711" y="0"/>
                    <a:pt x="394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1342;p41">
              <a:extLst>
                <a:ext uri="{FF2B5EF4-FFF2-40B4-BE49-F238E27FC236}">
                  <a16:creationId xmlns:a16="http://schemas.microsoft.com/office/drawing/2014/main" id="{255B365F-323B-B76D-E268-29B6849ECF00}"/>
                </a:ext>
              </a:extLst>
            </p:cNvPr>
            <p:cNvSpPr/>
            <p:nvPr/>
          </p:nvSpPr>
          <p:spPr>
            <a:xfrm>
              <a:off x="2558072" y="3186233"/>
              <a:ext cx="5593868" cy="643699"/>
            </a:xfrm>
            <a:custGeom>
              <a:avLst/>
              <a:gdLst/>
              <a:ahLst/>
              <a:cxnLst/>
              <a:rect l="l" t="t" r="r" b="b"/>
              <a:pathLst>
                <a:path w="72650" h="8360" extrusionOk="0">
                  <a:moveTo>
                    <a:pt x="12345" y="0"/>
                  </a:moveTo>
                  <a:cubicBezTo>
                    <a:pt x="8827" y="0"/>
                    <a:pt x="5890" y="2805"/>
                    <a:pt x="5477" y="6468"/>
                  </a:cubicBezTo>
                  <a:lnTo>
                    <a:pt x="0" y="6489"/>
                  </a:lnTo>
                  <a:cubicBezTo>
                    <a:pt x="48" y="7104"/>
                    <a:pt x="180" y="7792"/>
                    <a:pt x="662" y="8099"/>
                  </a:cubicBezTo>
                  <a:cubicBezTo>
                    <a:pt x="996" y="8295"/>
                    <a:pt x="1414" y="8295"/>
                    <a:pt x="1790" y="8295"/>
                  </a:cubicBezTo>
                  <a:cubicBezTo>
                    <a:pt x="4010" y="8341"/>
                    <a:pt x="6234" y="8360"/>
                    <a:pt x="8460" y="8360"/>
                  </a:cubicBezTo>
                  <a:cubicBezTo>
                    <a:pt x="17121" y="8360"/>
                    <a:pt x="25815" y="8077"/>
                    <a:pt x="34452" y="7988"/>
                  </a:cubicBezTo>
                  <a:cubicBezTo>
                    <a:pt x="43011" y="7898"/>
                    <a:pt x="51554" y="7792"/>
                    <a:pt x="60113" y="7633"/>
                  </a:cubicBezTo>
                  <a:cubicBezTo>
                    <a:pt x="63026" y="7591"/>
                    <a:pt x="65918" y="7527"/>
                    <a:pt x="68831" y="7437"/>
                  </a:cubicBezTo>
                  <a:cubicBezTo>
                    <a:pt x="68868" y="7437"/>
                    <a:pt x="68907" y="7436"/>
                    <a:pt x="68947" y="7436"/>
                  </a:cubicBezTo>
                  <a:cubicBezTo>
                    <a:pt x="69461" y="7436"/>
                    <a:pt x="70161" y="7501"/>
                    <a:pt x="70830" y="7501"/>
                  </a:cubicBezTo>
                  <a:cubicBezTo>
                    <a:pt x="71420" y="7501"/>
                    <a:pt x="71987" y="7451"/>
                    <a:pt x="72384" y="7263"/>
                  </a:cubicBezTo>
                  <a:cubicBezTo>
                    <a:pt x="72586" y="7173"/>
                    <a:pt x="72649" y="6775"/>
                    <a:pt x="72649" y="6225"/>
                  </a:cubicBezTo>
                  <a:lnTo>
                    <a:pt x="72649" y="6225"/>
                  </a:lnTo>
                  <a:lnTo>
                    <a:pt x="64795" y="6246"/>
                  </a:lnTo>
                  <a:cubicBezTo>
                    <a:pt x="63979" y="3222"/>
                    <a:pt x="61395" y="992"/>
                    <a:pt x="58286" y="928"/>
                  </a:cubicBezTo>
                  <a:cubicBezTo>
                    <a:pt x="58239" y="927"/>
                    <a:pt x="58192" y="927"/>
                    <a:pt x="58146" y="927"/>
                  </a:cubicBezTo>
                  <a:cubicBezTo>
                    <a:pt x="55001" y="927"/>
                    <a:pt x="52315" y="3204"/>
                    <a:pt x="51506" y="6288"/>
                  </a:cubicBezTo>
                  <a:lnTo>
                    <a:pt x="19178" y="6421"/>
                  </a:lnTo>
                  <a:cubicBezTo>
                    <a:pt x="18760" y="2846"/>
                    <a:pt x="15958" y="65"/>
                    <a:pt x="12473" y="1"/>
                  </a:cubicBezTo>
                  <a:cubicBezTo>
                    <a:pt x="12430" y="1"/>
                    <a:pt x="12388" y="0"/>
                    <a:pt x="12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43;p41">
              <a:extLst>
                <a:ext uri="{FF2B5EF4-FFF2-40B4-BE49-F238E27FC236}">
                  <a16:creationId xmlns:a16="http://schemas.microsoft.com/office/drawing/2014/main" id="{958116AB-2218-EE8F-75D5-4CB1A2DB9703}"/>
                </a:ext>
              </a:extLst>
            </p:cNvPr>
            <p:cNvSpPr/>
            <p:nvPr/>
          </p:nvSpPr>
          <p:spPr>
            <a:xfrm>
              <a:off x="3059640" y="3267775"/>
              <a:ext cx="897252" cy="888859"/>
            </a:xfrm>
            <a:custGeom>
              <a:avLst/>
              <a:gdLst/>
              <a:ahLst/>
              <a:cxnLst/>
              <a:rect l="l" t="t" r="r" b="b"/>
              <a:pathLst>
                <a:path w="11653" h="11544" extrusionOk="0">
                  <a:moveTo>
                    <a:pt x="5806" y="0"/>
                  </a:moveTo>
                  <a:cubicBezTo>
                    <a:pt x="2685" y="0"/>
                    <a:pt x="132" y="2512"/>
                    <a:pt x="64" y="5648"/>
                  </a:cubicBezTo>
                  <a:cubicBezTo>
                    <a:pt x="1" y="8825"/>
                    <a:pt x="2516" y="11473"/>
                    <a:pt x="5715" y="11542"/>
                  </a:cubicBezTo>
                  <a:cubicBezTo>
                    <a:pt x="5754" y="11543"/>
                    <a:pt x="5793" y="11543"/>
                    <a:pt x="5832" y="11543"/>
                  </a:cubicBezTo>
                  <a:cubicBezTo>
                    <a:pt x="8957" y="11543"/>
                    <a:pt x="11521" y="9030"/>
                    <a:pt x="11584" y="5891"/>
                  </a:cubicBezTo>
                  <a:cubicBezTo>
                    <a:pt x="11652" y="2713"/>
                    <a:pt x="9137" y="65"/>
                    <a:pt x="5932" y="2"/>
                  </a:cubicBezTo>
                  <a:cubicBezTo>
                    <a:pt x="5890" y="1"/>
                    <a:pt x="5848" y="0"/>
                    <a:pt x="5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" name="Google Shape;1344;p41">
              <a:extLst>
                <a:ext uri="{FF2B5EF4-FFF2-40B4-BE49-F238E27FC236}">
                  <a16:creationId xmlns:a16="http://schemas.microsoft.com/office/drawing/2014/main" id="{62EC866F-B2F4-CD35-C154-10F0AFC307CF}"/>
                </a:ext>
              </a:extLst>
            </p:cNvPr>
            <p:cNvSpPr/>
            <p:nvPr/>
          </p:nvSpPr>
          <p:spPr>
            <a:xfrm>
              <a:off x="3258219" y="3464737"/>
              <a:ext cx="499637" cy="494940"/>
            </a:xfrm>
            <a:custGeom>
              <a:avLst/>
              <a:gdLst/>
              <a:ahLst/>
              <a:cxnLst/>
              <a:rect l="l" t="t" r="r" b="b"/>
              <a:pathLst>
                <a:path w="6489" h="6428" extrusionOk="0">
                  <a:moveTo>
                    <a:pt x="3234" y="1"/>
                  </a:moveTo>
                  <a:cubicBezTo>
                    <a:pt x="1504" y="1"/>
                    <a:pt x="69" y="1394"/>
                    <a:pt x="22" y="3137"/>
                  </a:cubicBezTo>
                  <a:cubicBezTo>
                    <a:pt x="1" y="4922"/>
                    <a:pt x="1415" y="6378"/>
                    <a:pt x="3179" y="6426"/>
                  </a:cubicBezTo>
                  <a:cubicBezTo>
                    <a:pt x="3204" y="6427"/>
                    <a:pt x="3230" y="6427"/>
                    <a:pt x="3256" y="6427"/>
                  </a:cubicBezTo>
                  <a:cubicBezTo>
                    <a:pt x="4985" y="6427"/>
                    <a:pt x="6426" y="5028"/>
                    <a:pt x="6468" y="3270"/>
                  </a:cubicBezTo>
                  <a:cubicBezTo>
                    <a:pt x="6489" y="1501"/>
                    <a:pt x="5075" y="23"/>
                    <a:pt x="3311" y="2"/>
                  </a:cubicBezTo>
                  <a:cubicBezTo>
                    <a:pt x="3285" y="1"/>
                    <a:pt x="3259" y="1"/>
                    <a:pt x="3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45;p41">
              <a:extLst>
                <a:ext uri="{FF2B5EF4-FFF2-40B4-BE49-F238E27FC236}">
                  <a16:creationId xmlns:a16="http://schemas.microsoft.com/office/drawing/2014/main" id="{F056E035-F89C-AF0F-3770-550FDFC9AC90}"/>
                </a:ext>
              </a:extLst>
            </p:cNvPr>
            <p:cNvSpPr/>
            <p:nvPr/>
          </p:nvSpPr>
          <p:spPr>
            <a:xfrm>
              <a:off x="3428309" y="3633287"/>
              <a:ext cx="159539" cy="157845"/>
            </a:xfrm>
            <a:custGeom>
              <a:avLst/>
              <a:gdLst/>
              <a:ahLst/>
              <a:cxnLst/>
              <a:rect l="l" t="t" r="r" b="b"/>
              <a:pathLst>
                <a:path w="2072" h="2050" extrusionOk="0">
                  <a:moveTo>
                    <a:pt x="1060" y="0"/>
                  </a:moveTo>
                  <a:cubicBezTo>
                    <a:pt x="482" y="0"/>
                    <a:pt x="22" y="440"/>
                    <a:pt x="22" y="1012"/>
                  </a:cubicBezTo>
                  <a:cubicBezTo>
                    <a:pt x="0" y="1563"/>
                    <a:pt x="440" y="2029"/>
                    <a:pt x="1012" y="2050"/>
                  </a:cubicBezTo>
                  <a:cubicBezTo>
                    <a:pt x="1589" y="2050"/>
                    <a:pt x="2050" y="1610"/>
                    <a:pt x="2050" y="1033"/>
                  </a:cubicBezTo>
                  <a:cubicBezTo>
                    <a:pt x="2071" y="482"/>
                    <a:pt x="1632" y="21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" name="Google Shape;1346;p41">
              <a:extLst>
                <a:ext uri="{FF2B5EF4-FFF2-40B4-BE49-F238E27FC236}">
                  <a16:creationId xmlns:a16="http://schemas.microsoft.com/office/drawing/2014/main" id="{6DD27B23-AAB9-2555-118D-E3E61EB3E661}"/>
                </a:ext>
              </a:extLst>
            </p:cNvPr>
            <p:cNvSpPr/>
            <p:nvPr/>
          </p:nvSpPr>
          <p:spPr>
            <a:xfrm>
              <a:off x="6587173" y="3340769"/>
              <a:ext cx="897252" cy="887242"/>
            </a:xfrm>
            <a:custGeom>
              <a:avLst/>
              <a:gdLst/>
              <a:ahLst/>
              <a:cxnLst/>
              <a:rect l="l" t="t" r="r" b="b"/>
              <a:pathLst>
                <a:path w="11653" h="11523" extrusionOk="0">
                  <a:moveTo>
                    <a:pt x="5805" y="0"/>
                  </a:moveTo>
                  <a:cubicBezTo>
                    <a:pt x="2685" y="0"/>
                    <a:pt x="132" y="2491"/>
                    <a:pt x="64" y="5626"/>
                  </a:cubicBezTo>
                  <a:cubicBezTo>
                    <a:pt x="0" y="8831"/>
                    <a:pt x="2537" y="11452"/>
                    <a:pt x="5715" y="11521"/>
                  </a:cubicBezTo>
                  <a:cubicBezTo>
                    <a:pt x="5754" y="11522"/>
                    <a:pt x="5793" y="11522"/>
                    <a:pt x="5832" y="11522"/>
                  </a:cubicBezTo>
                  <a:cubicBezTo>
                    <a:pt x="8957" y="11522"/>
                    <a:pt x="11521" y="9009"/>
                    <a:pt x="11583" y="5870"/>
                  </a:cubicBezTo>
                  <a:cubicBezTo>
                    <a:pt x="11652" y="2692"/>
                    <a:pt x="9136" y="44"/>
                    <a:pt x="5932" y="2"/>
                  </a:cubicBezTo>
                  <a:cubicBezTo>
                    <a:pt x="5890" y="1"/>
                    <a:pt x="5847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" name="Google Shape;1347;p41">
              <a:extLst>
                <a:ext uri="{FF2B5EF4-FFF2-40B4-BE49-F238E27FC236}">
                  <a16:creationId xmlns:a16="http://schemas.microsoft.com/office/drawing/2014/main" id="{D0A95231-3C27-E68A-DBF0-68B55F4DC076}"/>
                </a:ext>
              </a:extLst>
            </p:cNvPr>
            <p:cNvSpPr/>
            <p:nvPr/>
          </p:nvSpPr>
          <p:spPr>
            <a:xfrm>
              <a:off x="6785752" y="3536115"/>
              <a:ext cx="499637" cy="494863"/>
            </a:xfrm>
            <a:custGeom>
              <a:avLst/>
              <a:gdLst/>
              <a:ahLst/>
              <a:cxnLst/>
              <a:rect l="l" t="t" r="r" b="b"/>
              <a:pathLst>
                <a:path w="6489" h="6427" extrusionOk="0">
                  <a:moveTo>
                    <a:pt x="3233" y="1"/>
                  </a:moveTo>
                  <a:cubicBezTo>
                    <a:pt x="1504" y="1"/>
                    <a:pt x="69" y="1394"/>
                    <a:pt x="43" y="3158"/>
                  </a:cubicBezTo>
                  <a:cubicBezTo>
                    <a:pt x="1" y="4922"/>
                    <a:pt x="1415" y="6400"/>
                    <a:pt x="3178" y="6426"/>
                  </a:cubicBezTo>
                  <a:cubicBezTo>
                    <a:pt x="3205" y="6427"/>
                    <a:pt x="3231" y="6427"/>
                    <a:pt x="3257" y="6427"/>
                  </a:cubicBezTo>
                  <a:cubicBezTo>
                    <a:pt x="5011" y="6427"/>
                    <a:pt x="6426" y="5028"/>
                    <a:pt x="6467" y="3291"/>
                  </a:cubicBezTo>
                  <a:cubicBezTo>
                    <a:pt x="6489" y="1500"/>
                    <a:pt x="5101" y="44"/>
                    <a:pt x="3311" y="2"/>
                  </a:cubicBezTo>
                  <a:cubicBezTo>
                    <a:pt x="3285" y="1"/>
                    <a:pt x="3259" y="1"/>
                    <a:pt x="3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48;p41">
              <a:extLst>
                <a:ext uri="{FF2B5EF4-FFF2-40B4-BE49-F238E27FC236}">
                  <a16:creationId xmlns:a16="http://schemas.microsoft.com/office/drawing/2014/main" id="{DE70CF0B-BDB5-C042-17AC-24ACDB7A6459}"/>
                </a:ext>
              </a:extLst>
            </p:cNvPr>
            <p:cNvSpPr/>
            <p:nvPr/>
          </p:nvSpPr>
          <p:spPr>
            <a:xfrm>
              <a:off x="6955842" y="3704588"/>
              <a:ext cx="159539" cy="157999"/>
            </a:xfrm>
            <a:custGeom>
              <a:avLst/>
              <a:gdLst/>
              <a:ahLst/>
              <a:cxnLst/>
              <a:rect l="l" t="t" r="r" b="b"/>
              <a:pathLst>
                <a:path w="2072" h="2052" extrusionOk="0">
                  <a:moveTo>
                    <a:pt x="1059" y="1"/>
                  </a:moveTo>
                  <a:cubicBezTo>
                    <a:pt x="482" y="1"/>
                    <a:pt x="21" y="441"/>
                    <a:pt x="21" y="1013"/>
                  </a:cubicBezTo>
                  <a:cubicBezTo>
                    <a:pt x="0" y="1563"/>
                    <a:pt x="461" y="2051"/>
                    <a:pt x="1012" y="2051"/>
                  </a:cubicBezTo>
                  <a:cubicBezTo>
                    <a:pt x="1025" y="2051"/>
                    <a:pt x="1037" y="2051"/>
                    <a:pt x="1050" y="2051"/>
                  </a:cubicBezTo>
                  <a:cubicBezTo>
                    <a:pt x="1609" y="2051"/>
                    <a:pt x="2050" y="1599"/>
                    <a:pt x="2071" y="1060"/>
                  </a:cubicBezTo>
                  <a:cubicBezTo>
                    <a:pt x="2071" y="483"/>
                    <a:pt x="1631" y="22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" name="Google Shape;1349;p41">
              <a:extLst>
                <a:ext uri="{FF2B5EF4-FFF2-40B4-BE49-F238E27FC236}">
                  <a16:creationId xmlns:a16="http://schemas.microsoft.com/office/drawing/2014/main" id="{E020C853-4B13-63E4-976D-27E0910752F6}"/>
                </a:ext>
              </a:extLst>
            </p:cNvPr>
            <p:cNvSpPr/>
            <p:nvPr/>
          </p:nvSpPr>
          <p:spPr>
            <a:xfrm>
              <a:off x="2597726" y="2882396"/>
              <a:ext cx="794460" cy="377057"/>
            </a:xfrm>
            <a:custGeom>
              <a:avLst/>
              <a:gdLst/>
              <a:ahLst/>
              <a:cxnLst/>
              <a:rect l="l" t="t" r="r" b="b"/>
              <a:pathLst>
                <a:path w="10318" h="4897" extrusionOk="0">
                  <a:moveTo>
                    <a:pt x="10152" y="1"/>
                  </a:moveTo>
                  <a:cubicBezTo>
                    <a:pt x="10126" y="1"/>
                    <a:pt x="10099" y="12"/>
                    <a:pt x="10078" y="39"/>
                  </a:cubicBezTo>
                  <a:cubicBezTo>
                    <a:pt x="9638" y="505"/>
                    <a:pt x="9177" y="966"/>
                    <a:pt x="8690" y="1384"/>
                  </a:cubicBezTo>
                  <a:cubicBezTo>
                    <a:pt x="7986" y="2046"/>
                    <a:pt x="7234" y="2708"/>
                    <a:pt x="6370" y="3105"/>
                  </a:cubicBezTo>
                  <a:cubicBezTo>
                    <a:pt x="5645" y="3460"/>
                    <a:pt x="4808" y="3635"/>
                    <a:pt x="4035" y="3815"/>
                  </a:cubicBezTo>
                  <a:cubicBezTo>
                    <a:pt x="2753" y="4143"/>
                    <a:pt x="1450" y="4408"/>
                    <a:pt x="147" y="4652"/>
                  </a:cubicBezTo>
                  <a:cubicBezTo>
                    <a:pt x="1" y="4692"/>
                    <a:pt x="57" y="4897"/>
                    <a:pt x="196" y="4897"/>
                  </a:cubicBezTo>
                  <a:cubicBezTo>
                    <a:pt x="202" y="4897"/>
                    <a:pt x="209" y="4896"/>
                    <a:pt x="216" y="4895"/>
                  </a:cubicBezTo>
                  <a:cubicBezTo>
                    <a:pt x="767" y="4784"/>
                    <a:pt x="1296" y="4673"/>
                    <a:pt x="1847" y="4541"/>
                  </a:cubicBezTo>
                  <a:cubicBezTo>
                    <a:pt x="2774" y="4366"/>
                    <a:pt x="3680" y="4165"/>
                    <a:pt x="4585" y="3926"/>
                  </a:cubicBezTo>
                  <a:cubicBezTo>
                    <a:pt x="5338" y="3725"/>
                    <a:pt x="6132" y="3529"/>
                    <a:pt x="6815" y="3153"/>
                  </a:cubicBezTo>
                  <a:cubicBezTo>
                    <a:pt x="8092" y="2401"/>
                    <a:pt x="9241" y="1299"/>
                    <a:pt x="10237" y="192"/>
                  </a:cubicBezTo>
                  <a:cubicBezTo>
                    <a:pt x="10317" y="112"/>
                    <a:pt x="10236" y="1"/>
                    <a:pt x="10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" name="Google Shape;1350;p41">
              <a:extLst>
                <a:ext uri="{FF2B5EF4-FFF2-40B4-BE49-F238E27FC236}">
                  <a16:creationId xmlns:a16="http://schemas.microsoft.com/office/drawing/2014/main" id="{E02224DE-B0A3-82DE-FAAC-E828BE4CB8A9}"/>
                </a:ext>
              </a:extLst>
            </p:cNvPr>
            <p:cNvSpPr/>
            <p:nvPr/>
          </p:nvSpPr>
          <p:spPr>
            <a:xfrm>
              <a:off x="7184990" y="2809017"/>
              <a:ext cx="231300" cy="230992"/>
            </a:xfrm>
            <a:custGeom>
              <a:avLst/>
              <a:gdLst/>
              <a:ahLst/>
              <a:cxnLst/>
              <a:rect l="l" t="t" r="r" b="b"/>
              <a:pathLst>
                <a:path w="3004" h="3000" extrusionOk="0">
                  <a:moveTo>
                    <a:pt x="1481" y="244"/>
                  </a:moveTo>
                  <a:cubicBezTo>
                    <a:pt x="1496" y="244"/>
                    <a:pt x="1511" y="244"/>
                    <a:pt x="1526" y="245"/>
                  </a:cubicBezTo>
                  <a:cubicBezTo>
                    <a:pt x="2230" y="245"/>
                    <a:pt x="2760" y="838"/>
                    <a:pt x="2760" y="1521"/>
                  </a:cubicBezTo>
                  <a:cubicBezTo>
                    <a:pt x="2718" y="2192"/>
                    <a:pt x="2207" y="2761"/>
                    <a:pt x="1516" y="2761"/>
                  </a:cubicBezTo>
                  <a:cubicBezTo>
                    <a:pt x="1504" y="2761"/>
                    <a:pt x="1491" y="2761"/>
                    <a:pt x="1478" y="2761"/>
                  </a:cubicBezTo>
                  <a:cubicBezTo>
                    <a:pt x="795" y="2734"/>
                    <a:pt x="223" y="2162"/>
                    <a:pt x="244" y="1479"/>
                  </a:cubicBezTo>
                  <a:cubicBezTo>
                    <a:pt x="265" y="811"/>
                    <a:pt x="818" y="244"/>
                    <a:pt x="1481" y="244"/>
                  </a:cubicBezTo>
                  <a:close/>
                  <a:moveTo>
                    <a:pt x="1490" y="1"/>
                  </a:moveTo>
                  <a:cubicBezTo>
                    <a:pt x="710" y="1"/>
                    <a:pt x="22" y="676"/>
                    <a:pt x="1" y="1479"/>
                  </a:cubicBezTo>
                  <a:cubicBezTo>
                    <a:pt x="1" y="2273"/>
                    <a:pt x="663" y="2978"/>
                    <a:pt x="1478" y="2999"/>
                  </a:cubicBezTo>
                  <a:cubicBezTo>
                    <a:pt x="2315" y="2999"/>
                    <a:pt x="2953" y="2346"/>
                    <a:pt x="3003" y="1537"/>
                  </a:cubicBezTo>
                  <a:lnTo>
                    <a:pt x="3003" y="1537"/>
                  </a:lnTo>
                  <a:cubicBezTo>
                    <a:pt x="3003" y="1532"/>
                    <a:pt x="3004" y="1527"/>
                    <a:pt x="3004" y="1521"/>
                  </a:cubicBezTo>
                  <a:lnTo>
                    <a:pt x="3004" y="1521"/>
                  </a:lnTo>
                  <a:cubicBezTo>
                    <a:pt x="3004" y="1521"/>
                    <a:pt x="3004" y="1521"/>
                    <a:pt x="3004" y="1521"/>
                  </a:cubicBezTo>
                  <a:cubicBezTo>
                    <a:pt x="3004" y="1518"/>
                    <a:pt x="3004" y="1515"/>
                    <a:pt x="3003" y="1513"/>
                  </a:cubicBezTo>
                  <a:lnTo>
                    <a:pt x="3003" y="1513"/>
                  </a:lnTo>
                  <a:cubicBezTo>
                    <a:pt x="2978" y="701"/>
                    <a:pt x="2360" y="23"/>
                    <a:pt x="1526" y="1"/>
                  </a:cubicBezTo>
                  <a:cubicBezTo>
                    <a:pt x="1514" y="1"/>
                    <a:pt x="1502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" name="Google Shape;1351;p41">
              <a:extLst>
                <a:ext uri="{FF2B5EF4-FFF2-40B4-BE49-F238E27FC236}">
                  <a16:creationId xmlns:a16="http://schemas.microsoft.com/office/drawing/2014/main" id="{31862291-C810-BC67-0184-167FFD290A56}"/>
                </a:ext>
              </a:extLst>
            </p:cNvPr>
            <p:cNvSpPr/>
            <p:nvPr/>
          </p:nvSpPr>
          <p:spPr>
            <a:xfrm>
              <a:off x="5159852" y="2907267"/>
              <a:ext cx="298981" cy="70068"/>
            </a:xfrm>
            <a:custGeom>
              <a:avLst/>
              <a:gdLst/>
              <a:ahLst/>
              <a:cxnLst/>
              <a:rect l="l" t="t" r="r" b="b"/>
              <a:pathLst>
                <a:path w="3883" h="910" extrusionOk="0">
                  <a:moveTo>
                    <a:pt x="1771" y="0"/>
                  </a:moveTo>
                  <a:cubicBezTo>
                    <a:pt x="788" y="0"/>
                    <a:pt x="0" y="175"/>
                    <a:pt x="0" y="425"/>
                  </a:cubicBezTo>
                  <a:cubicBezTo>
                    <a:pt x="0" y="664"/>
                    <a:pt x="858" y="886"/>
                    <a:pt x="1918" y="907"/>
                  </a:cubicBezTo>
                  <a:cubicBezTo>
                    <a:pt x="1977" y="909"/>
                    <a:pt x="2036" y="909"/>
                    <a:pt x="2093" y="909"/>
                  </a:cubicBezTo>
                  <a:cubicBezTo>
                    <a:pt x="3090" y="909"/>
                    <a:pt x="3863" y="739"/>
                    <a:pt x="3883" y="489"/>
                  </a:cubicBezTo>
                  <a:cubicBezTo>
                    <a:pt x="3883" y="245"/>
                    <a:pt x="3019" y="28"/>
                    <a:pt x="1939" y="2"/>
                  </a:cubicBezTo>
                  <a:cubicBezTo>
                    <a:pt x="1882" y="1"/>
                    <a:pt x="1826" y="0"/>
                    <a:pt x="1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" name="Google Shape;1352;p41">
              <a:extLst>
                <a:ext uri="{FF2B5EF4-FFF2-40B4-BE49-F238E27FC236}">
                  <a16:creationId xmlns:a16="http://schemas.microsoft.com/office/drawing/2014/main" id="{7762E314-FD12-3ED7-C431-9658745B1121}"/>
                </a:ext>
              </a:extLst>
            </p:cNvPr>
            <p:cNvSpPr/>
            <p:nvPr/>
          </p:nvSpPr>
          <p:spPr>
            <a:xfrm>
              <a:off x="6485227" y="2914197"/>
              <a:ext cx="298981" cy="71685"/>
            </a:xfrm>
            <a:custGeom>
              <a:avLst/>
              <a:gdLst/>
              <a:ahLst/>
              <a:cxnLst/>
              <a:rect l="l" t="t" r="r" b="b"/>
              <a:pathLst>
                <a:path w="3883" h="931" extrusionOk="0">
                  <a:moveTo>
                    <a:pt x="1782" y="0"/>
                  </a:moveTo>
                  <a:cubicBezTo>
                    <a:pt x="794" y="0"/>
                    <a:pt x="0" y="189"/>
                    <a:pt x="0" y="420"/>
                  </a:cubicBezTo>
                  <a:cubicBezTo>
                    <a:pt x="0" y="685"/>
                    <a:pt x="858" y="907"/>
                    <a:pt x="1918" y="929"/>
                  </a:cubicBezTo>
                  <a:cubicBezTo>
                    <a:pt x="1971" y="930"/>
                    <a:pt x="2025" y="930"/>
                    <a:pt x="2077" y="930"/>
                  </a:cubicBezTo>
                  <a:cubicBezTo>
                    <a:pt x="3082" y="930"/>
                    <a:pt x="3861" y="742"/>
                    <a:pt x="3861" y="510"/>
                  </a:cubicBezTo>
                  <a:cubicBezTo>
                    <a:pt x="3882" y="245"/>
                    <a:pt x="2998" y="23"/>
                    <a:pt x="1939" y="2"/>
                  </a:cubicBezTo>
                  <a:cubicBezTo>
                    <a:pt x="1886" y="1"/>
                    <a:pt x="1834" y="0"/>
                    <a:pt x="1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" name="Google Shape;1353;p41">
              <a:extLst>
                <a:ext uri="{FF2B5EF4-FFF2-40B4-BE49-F238E27FC236}">
                  <a16:creationId xmlns:a16="http://schemas.microsoft.com/office/drawing/2014/main" id="{8C64733E-E100-6CE5-622E-4DACCCDB90D5}"/>
                </a:ext>
              </a:extLst>
            </p:cNvPr>
            <p:cNvSpPr/>
            <p:nvPr/>
          </p:nvSpPr>
          <p:spPr>
            <a:xfrm>
              <a:off x="4087339" y="2845668"/>
              <a:ext cx="94014" cy="967628"/>
            </a:xfrm>
            <a:custGeom>
              <a:avLst/>
              <a:gdLst/>
              <a:ahLst/>
              <a:cxnLst/>
              <a:rect l="l" t="t" r="r" b="b"/>
              <a:pathLst>
                <a:path w="1221" h="12567" extrusionOk="0">
                  <a:moveTo>
                    <a:pt x="354" y="1"/>
                  </a:moveTo>
                  <a:cubicBezTo>
                    <a:pt x="295" y="1"/>
                    <a:pt x="233" y="34"/>
                    <a:pt x="223" y="97"/>
                  </a:cubicBezTo>
                  <a:cubicBezTo>
                    <a:pt x="180" y="696"/>
                    <a:pt x="133" y="1289"/>
                    <a:pt x="111" y="1861"/>
                  </a:cubicBezTo>
                  <a:cubicBezTo>
                    <a:pt x="0" y="4006"/>
                    <a:pt x="0" y="6098"/>
                    <a:pt x="265" y="8217"/>
                  </a:cubicBezTo>
                  <a:cubicBezTo>
                    <a:pt x="445" y="9652"/>
                    <a:pt x="689" y="11066"/>
                    <a:pt x="975" y="12480"/>
                  </a:cubicBezTo>
                  <a:cubicBezTo>
                    <a:pt x="983" y="12540"/>
                    <a:pt x="1026" y="12566"/>
                    <a:pt x="1072" y="12566"/>
                  </a:cubicBezTo>
                  <a:cubicBezTo>
                    <a:pt x="1142" y="12566"/>
                    <a:pt x="1221" y="12504"/>
                    <a:pt x="1192" y="12411"/>
                  </a:cubicBezTo>
                  <a:cubicBezTo>
                    <a:pt x="1086" y="11903"/>
                    <a:pt x="996" y="11373"/>
                    <a:pt x="906" y="10844"/>
                  </a:cubicBezTo>
                  <a:cubicBezTo>
                    <a:pt x="530" y="8746"/>
                    <a:pt x="265" y="6654"/>
                    <a:pt x="265" y="4536"/>
                  </a:cubicBezTo>
                  <a:cubicBezTo>
                    <a:pt x="265" y="3053"/>
                    <a:pt x="334" y="1575"/>
                    <a:pt x="466" y="119"/>
                  </a:cubicBezTo>
                  <a:cubicBezTo>
                    <a:pt x="477" y="39"/>
                    <a:pt x="417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" name="Google Shape;1354;p41">
              <a:extLst>
                <a:ext uri="{FF2B5EF4-FFF2-40B4-BE49-F238E27FC236}">
                  <a16:creationId xmlns:a16="http://schemas.microsoft.com/office/drawing/2014/main" id="{C170BFC6-5957-709A-9DC9-1554F81D860D}"/>
                </a:ext>
              </a:extLst>
            </p:cNvPr>
            <p:cNvSpPr/>
            <p:nvPr/>
          </p:nvSpPr>
          <p:spPr>
            <a:xfrm>
              <a:off x="5589657" y="2792462"/>
              <a:ext cx="28104" cy="1005895"/>
            </a:xfrm>
            <a:custGeom>
              <a:avLst/>
              <a:gdLst/>
              <a:ahLst/>
              <a:cxnLst/>
              <a:rect l="l" t="t" r="r" b="b"/>
              <a:pathLst>
                <a:path w="365" h="13064" extrusionOk="0">
                  <a:moveTo>
                    <a:pt x="240" y="0"/>
                  </a:moveTo>
                  <a:cubicBezTo>
                    <a:pt x="186" y="0"/>
                    <a:pt x="133" y="34"/>
                    <a:pt x="133" y="105"/>
                  </a:cubicBezTo>
                  <a:cubicBezTo>
                    <a:pt x="133" y="635"/>
                    <a:pt x="112" y="1164"/>
                    <a:pt x="112" y="1694"/>
                  </a:cubicBezTo>
                  <a:cubicBezTo>
                    <a:pt x="64" y="5444"/>
                    <a:pt x="43" y="9199"/>
                    <a:pt x="1" y="12949"/>
                  </a:cubicBezTo>
                  <a:cubicBezTo>
                    <a:pt x="1" y="13025"/>
                    <a:pt x="62" y="13064"/>
                    <a:pt x="123" y="13064"/>
                  </a:cubicBezTo>
                  <a:cubicBezTo>
                    <a:pt x="183" y="13064"/>
                    <a:pt x="244" y="13025"/>
                    <a:pt x="244" y="12949"/>
                  </a:cubicBezTo>
                  <a:lnTo>
                    <a:pt x="244" y="11381"/>
                  </a:lnTo>
                  <a:cubicBezTo>
                    <a:pt x="287" y="7631"/>
                    <a:pt x="329" y="3876"/>
                    <a:pt x="350" y="126"/>
                  </a:cubicBezTo>
                  <a:cubicBezTo>
                    <a:pt x="364" y="44"/>
                    <a:pt x="301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" name="Google Shape;1355;p41">
              <a:extLst>
                <a:ext uri="{FF2B5EF4-FFF2-40B4-BE49-F238E27FC236}">
                  <a16:creationId xmlns:a16="http://schemas.microsoft.com/office/drawing/2014/main" id="{20A2C204-06FD-F69E-BAB0-F6F372CDA498}"/>
                </a:ext>
              </a:extLst>
            </p:cNvPr>
            <p:cNvSpPr/>
            <p:nvPr/>
          </p:nvSpPr>
          <p:spPr>
            <a:xfrm>
              <a:off x="6435871" y="2630611"/>
              <a:ext cx="572630" cy="1150035"/>
            </a:xfrm>
            <a:custGeom>
              <a:avLst/>
              <a:gdLst/>
              <a:ahLst/>
              <a:cxnLst/>
              <a:rect l="l" t="t" r="r" b="b"/>
              <a:pathLst>
                <a:path w="7437" h="14936" extrusionOk="0">
                  <a:moveTo>
                    <a:pt x="7092" y="0"/>
                  </a:moveTo>
                  <a:cubicBezTo>
                    <a:pt x="7019" y="0"/>
                    <a:pt x="6936" y="60"/>
                    <a:pt x="6949" y="152"/>
                  </a:cubicBezTo>
                  <a:cubicBezTo>
                    <a:pt x="7082" y="994"/>
                    <a:pt x="7082" y="1874"/>
                    <a:pt x="7039" y="2737"/>
                  </a:cubicBezTo>
                  <a:cubicBezTo>
                    <a:pt x="6949" y="4018"/>
                    <a:pt x="6684" y="5385"/>
                    <a:pt x="5805" y="6354"/>
                  </a:cubicBezTo>
                  <a:cubicBezTo>
                    <a:pt x="4900" y="7329"/>
                    <a:pt x="3660" y="7879"/>
                    <a:pt x="2580" y="8626"/>
                  </a:cubicBezTo>
                  <a:cubicBezTo>
                    <a:pt x="2098" y="8981"/>
                    <a:pt x="1632" y="9357"/>
                    <a:pt x="1277" y="9844"/>
                  </a:cubicBezTo>
                  <a:cubicBezTo>
                    <a:pt x="858" y="10438"/>
                    <a:pt x="615" y="11190"/>
                    <a:pt x="440" y="11894"/>
                  </a:cubicBezTo>
                  <a:cubicBezTo>
                    <a:pt x="196" y="12821"/>
                    <a:pt x="0" y="13838"/>
                    <a:pt x="43" y="14828"/>
                  </a:cubicBezTo>
                  <a:cubicBezTo>
                    <a:pt x="54" y="14897"/>
                    <a:pt x="119" y="14936"/>
                    <a:pt x="179" y="14936"/>
                  </a:cubicBezTo>
                  <a:cubicBezTo>
                    <a:pt x="235" y="14936"/>
                    <a:pt x="286" y="14902"/>
                    <a:pt x="286" y="14828"/>
                  </a:cubicBezTo>
                  <a:cubicBezTo>
                    <a:pt x="218" y="13552"/>
                    <a:pt x="530" y="12201"/>
                    <a:pt x="970" y="10988"/>
                  </a:cubicBezTo>
                  <a:cubicBezTo>
                    <a:pt x="1478" y="9601"/>
                    <a:pt x="2601" y="8849"/>
                    <a:pt x="3840" y="8123"/>
                  </a:cubicBezTo>
                  <a:cubicBezTo>
                    <a:pt x="4878" y="7482"/>
                    <a:pt x="6001" y="6773"/>
                    <a:pt x="6573" y="5650"/>
                  </a:cubicBezTo>
                  <a:cubicBezTo>
                    <a:pt x="7436" y="4018"/>
                    <a:pt x="7436" y="1874"/>
                    <a:pt x="7193" y="89"/>
                  </a:cubicBezTo>
                  <a:cubicBezTo>
                    <a:pt x="7184" y="27"/>
                    <a:pt x="7140" y="0"/>
                    <a:pt x="7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8" name="Google Shape;1356;p41">
              <a:extLst>
                <a:ext uri="{FF2B5EF4-FFF2-40B4-BE49-F238E27FC236}">
                  <a16:creationId xmlns:a16="http://schemas.microsoft.com/office/drawing/2014/main" id="{89679842-51F6-A8BA-612E-69C75BAAB98A}"/>
                </a:ext>
              </a:extLst>
            </p:cNvPr>
            <p:cNvSpPr/>
            <p:nvPr/>
          </p:nvSpPr>
          <p:spPr>
            <a:xfrm>
              <a:off x="4094269" y="2288044"/>
              <a:ext cx="2893797" cy="573631"/>
            </a:xfrm>
            <a:custGeom>
              <a:avLst/>
              <a:gdLst/>
              <a:ahLst/>
              <a:cxnLst/>
              <a:rect l="l" t="t" r="r" b="b"/>
              <a:pathLst>
                <a:path w="37583" h="7450" extrusionOk="0">
                  <a:moveTo>
                    <a:pt x="21368" y="0"/>
                  </a:moveTo>
                  <a:cubicBezTo>
                    <a:pt x="20545" y="0"/>
                    <a:pt x="19726" y="21"/>
                    <a:pt x="18913" y="57"/>
                  </a:cubicBezTo>
                  <a:cubicBezTo>
                    <a:pt x="15116" y="232"/>
                    <a:pt x="11276" y="920"/>
                    <a:pt x="7791" y="2483"/>
                  </a:cubicBezTo>
                  <a:cubicBezTo>
                    <a:pt x="5561" y="3500"/>
                    <a:pt x="3379" y="4670"/>
                    <a:pt x="1303" y="5952"/>
                  </a:cubicBezTo>
                  <a:cubicBezTo>
                    <a:pt x="1303" y="5952"/>
                    <a:pt x="0" y="6852"/>
                    <a:pt x="265" y="7361"/>
                  </a:cubicBezTo>
                  <a:cubicBezTo>
                    <a:pt x="296" y="7422"/>
                    <a:pt x="753" y="7449"/>
                    <a:pt x="1537" y="7449"/>
                  </a:cubicBezTo>
                  <a:cubicBezTo>
                    <a:pt x="6973" y="7449"/>
                    <a:pt x="28110" y="6152"/>
                    <a:pt x="31757" y="6037"/>
                  </a:cubicBezTo>
                  <a:cubicBezTo>
                    <a:pt x="35925" y="5904"/>
                    <a:pt x="37583" y="5179"/>
                    <a:pt x="37493" y="4204"/>
                  </a:cubicBezTo>
                  <a:cubicBezTo>
                    <a:pt x="37408" y="3304"/>
                    <a:pt x="35554" y="2859"/>
                    <a:pt x="34913" y="2642"/>
                  </a:cubicBezTo>
                  <a:cubicBezTo>
                    <a:pt x="33478" y="2154"/>
                    <a:pt x="32133" y="1514"/>
                    <a:pt x="30676" y="1116"/>
                  </a:cubicBezTo>
                  <a:cubicBezTo>
                    <a:pt x="27669" y="294"/>
                    <a:pt x="24496" y="0"/>
                    <a:pt x="2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9" name="Google Shape;1357;p41">
              <a:extLst>
                <a:ext uri="{FF2B5EF4-FFF2-40B4-BE49-F238E27FC236}">
                  <a16:creationId xmlns:a16="http://schemas.microsoft.com/office/drawing/2014/main" id="{BCA3FE22-02FE-580F-CB8E-430B90476A5A}"/>
                </a:ext>
              </a:extLst>
            </p:cNvPr>
            <p:cNvSpPr/>
            <p:nvPr/>
          </p:nvSpPr>
          <p:spPr>
            <a:xfrm>
              <a:off x="2547831" y="3403677"/>
              <a:ext cx="221137" cy="239847"/>
            </a:xfrm>
            <a:custGeom>
              <a:avLst/>
              <a:gdLst/>
              <a:ahLst/>
              <a:cxnLst/>
              <a:rect l="l" t="t" r="r" b="b"/>
              <a:pathLst>
                <a:path w="2872" h="3115" extrusionOk="0">
                  <a:moveTo>
                    <a:pt x="181" y="0"/>
                  </a:moveTo>
                  <a:cubicBezTo>
                    <a:pt x="27" y="970"/>
                    <a:pt x="1" y="1986"/>
                    <a:pt x="70" y="2934"/>
                  </a:cubicBezTo>
                  <a:cubicBezTo>
                    <a:pt x="91" y="3003"/>
                    <a:pt x="91" y="3046"/>
                    <a:pt x="91" y="3115"/>
                  </a:cubicBezTo>
                  <a:cubicBezTo>
                    <a:pt x="642" y="3088"/>
                    <a:pt x="1282" y="3046"/>
                    <a:pt x="1770" y="2956"/>
                  </a:cubicBezTo>
                  <a:cubicBezTo>
                    <a:pt x="2871" y="2760"/>
                    <a:pt x="2808" y="1743"/>
                    <a:pt x="2739" y="906"/>
                  </a:cubicBezTo>
                  <a:cubicBezTo>
                    <a:pt x="2675" y="265"/>
                    <a:pt x="975" y="6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" name="Google Shape;1358;p41">
              <a:extLst>
                <a:ext uri="{FF2B5EF4-FFF2-40B4-BE49-F238E27FC236}">
                  <a16:creationId xmlns:a16="http://schemas.microsoft.com/office/drawing/2014/main" id="{E97FDDF3-E8FF-BA39-B542-CD8AE3225912}"/>
                </a:ext>
              </a:extLst>
            </p:cNvPr>
            <p:cNvSpPr/>
            <p:nvPr/>
          </p:nvSpPr>
          <p:spPr>
            <a:xfrm>
              <a:off x="7999018" y="2890635"/>
              <a:ext cx="1694" cy="1694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1" y="22"/>
                  </a:moveTo>
                  <a:lnTo>
                    <a:pt x="21" y="22"/>
                  </a:lnTo>
                  <a:lnTo>
                    <a:pt x="21" y="22"/>
                  </a:lnTo>
                  <a:close/>
                  <a:moveTo>
                    <a:pt x="21" y="1"/>
                  </a:moveTo>
                  <a:lnTo>
                    <a:pt x="21" y="1"/>
                  </a:lnTo>
                  <a:lnTo>
                    <a:pt x="21" y="1"/>
                  </a:lnTo>
                  <a:close/>
                  <a:moveTo>
                    <a:pt x="0" y="1"/>
                  </a:moveTo>
                  <a:lnTo>
                    <a:pt x="21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59;p41">
              <a:extLst>
                <a:ext uri="{FF2B5EF4-FFF2-40B4-BE49-F238E27FC236}">
                  <a16:creationId xmlns:a16="http://schemas.microsoft.com/office/drawing/2014/main" id="{0F120A9D-F683-4BAE-B0F0-62EB5EAF022A}"/>
                </a:ext>
              </a:extLst>
            </p:cNvPr>
            <p:cNvSpPr/>
            <p:nvPr/>
          </p:nvSpPr>
          <p:spPr>
            <a:xfrm>
              <a:off x="7805290" y="2824185"/>
              <a:ext cx="288818" cy="458828"/>
            </a:xfrm>
            <a:custGeom>
              <a:avLst/>
              <a:gdLst/>
              <a:ahLst/>
              <a:cxnLst/>
              <a:rect l="l" t="t" r="r" b="b"/>
              <a:pathLst>
                <a:path w="3751" h="5959" extrusionOk="0">
                  <a:moveTo>
                    <a:pt x="2161" y="0"/>
                  </a:moveTo>
                  <a:cubicBezTo>
                    <a:pt x="1367" y="265"/>
                    <a:pt x="0" y="906"/>
                    <a:pt x="43" y="2140"/>
                  </a:cubicBezTo>
                  <a:cubicBezTo>
                    <a:pt x="133" y="3888"/>
                    <a:pt x="662" y="4968"/>
                    <a:pt x="1875" y="5540"/>
                  </a:cubicBezTo>
                  <a:cubicBezTo>
                    <a:pt x="2516" y="5826"/>
                    <a:pt x="3220" y="5916"/>
                    <a:pt x="3750" y="5959"/>
                  </a:cubicBezTo>
                  <a:cubicBezTo>
                    <a:pt x="3332" y="3861"/>
                    <a:pt x="2802" y="1833"/>
                    <a:pt x="2537" y="885"/>
                  </a:cubicBezTo>
                  <a:lnTo>
                    <a:pt x="2537" y="864"/>
                  </a:lnTo>
                  <a:lnTo>
                    <a:pt x="2516" y="864"/>
                  </a:lnTo>
                  <a:cubicBezTo>
                    <a:pt x="2426" y="530"/>
                    <a:pt x="2320" y="244"/>
                    <a:pt x="2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60;p41">
              <a:extLst>
                <a:ext uri="{FF2B5EF4-FFF2-40B4-BE49-F238E27FC236}">
                  <a16:creationId xmlns:a16="http://schemas.microsoft.com/office/drawing/2014/main" id="{DF90E312-B664-1458-16BE-ABC1FE7B1849}"/>
                </a:ext>
              </a:extLst>
            </p:cNvPr>
            <p:cNvSpPr/>
            <p:nvPr/>
          </p:nvSpPr>
          <p:spPr>
            <a:xfrm>
              <a:off x="2733397" y="3074123"/>
              <a:ext cx="3311" cy="3388"/>
            </a:xfrm>
            <a:custGeom>
              <a:avLst/>
              <a:gdLst/>
              <a:ahLst/>
              <a:cxnLst/>
              <a:rect l="l" t="t" r="r" b="b"/>
              <a:pathLst>
                <a:path w="43" h="44" extrusionOk="0">
                  <a:moveTo>
                    <a:pt x="1" y="43"/>
                  </a:moveTo>
                  <a:lnTo>
                    <a:pt x="1" y="43"/>
                  </a:lnTo>
                  <a:lnTo>
                    <a:pt x="1" y="43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1" y="22"/>
                  </a:ln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22" y="22"/>
                  </a:moveTo>
                  <a:lnTo>
                    <a:pt x="22" y="22"/>
                  </a:lnTo>
                  <a:lnTo>
                    <a:pt x="22" y="22"/>
                  </a:lnTo>
                  <a:close/>
                  <a:moveTo>
                    <a:pt x="43" y="1"/>
                  </a:moveTo>
                  <a:cubicBezTo>
                    <a:pt x="43" y="1"/>
                    <a:pt x="43" y="22"/>
                    <a:pt x="22" y="22"/>
                  </a:cubicBezTo>
                  <a:cubicBezTo>
                    <a:pt x="43" y="22"/>
                    <a:pt x="43" y="1"/>
                    <a:pt x="43" y="1"/>
                  </a:cubicBez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lnTo>
                    <a:pt x="43" y="1"/>
                  </a:lnTo>
                  <a:close/>
                  <a:moveTo>
                    <a:pt x="43" y="1"/>
                  </a:move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61;p41">
              <a:extLst>
                <a:ext uri="{FF2B5EF4-FFF2-40B4-BE49-F238E27FC236}">
                  <a16:creationId xmlns:a16="http://schemas.microsoft.com/office/drawing/2014/main" id="{30C00C7F-BA7B-AF3D-21C8-54DC0A6E575B}"/>
                </a:ext>
              </a:extLst>
            </p:cNvPr>
            <p:cNvSpPr/>
            <p:nvPr/>
          </p:nvSpPr>
          <p:spPr>
            <a:xfrm>
              <a:off x="2692588" y="2931444"/>
              <a:ext cx="438501" cy="181945"/>
            </a:xfrm>
            <a:custGeom>
              <a:avLst/>
              <a:gdLst/>
              <a:ahLst/>
              <a:cxnLst/>
              <a:rect l="l" t="t" r="r" b="b"/>
              <a:pathLst>
                <a:path w="5695" h="2363" extrusionOk="0">
                  <a:moveTo>
                    <a:pt x="5694" y="0"/>
                  </a:moveTo>
                  <a:lnTo>
                    <a:pt x="5694" y="0"/>
                  </a:lnTo>
                  <a:cubicBezTo>
                    <a:pt x="3618" y="509"/>
                    <a:pt x="1632" y="1102"/>
                    <a:pt x="573" y="1854"/>
                  </a:cubicBezTo>
                  <a:cubicBezTo>
                    <a:pt x="573" y="1854"/>
                    <a:pt x="573" y="1875"/>
                    <a:pt x="552" y="1875"/>
                  </a:cubicBezTo>
                  <a:lnTo>
                    <a:pt x="531" y="1875"/>
                  </a:lnTo>
                  <a:lnTo>
                    <a:pt x="531" y="1896"/>
                  </a:lnTo>
                  <a:cubicBezTo>
                    <a:pt x="329" y="2029"/>
                    <a:pt x="155" y="2182"/>
                    <a:pt x="1" y="2362"/>
                  </a:cubicBezTo>
                  <a:lnTo>
                    <a:pt x="504" y="2362"/>
                  </a:lnTo>
                  <a:cubicBezTo>
                    <a:pt x="504" y="2362"/>
                    <a:pt x="2405" y="2272"/>
                    <a:pt x="3793" y="1700"/>
                  </a:cubicBezTo>
                  <a:cubicBezTo>
                    <a:pt x="4678" y="1346"/>
                    <a:pt x="5318" y="551"/>
                    <a:pt x="5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726;p31">
            <a:extLst>
              <a:ext uri="{FF2B5EF4-FFF2-40B4-BE49-F238E27FC236}">
                <a16:creationId xmlns:a16="http://schemas.microsoft.com/office/drawing/2014/main" id="{47136E61-3C2D-B6AB-E42B-A97B661F8EF4}"/>
              </a:ext>
            </a:extLst>
          </p:cNvPr>
          <p:cNvGrpSpPr/>
          <p:nvPr/>
        </p:nvGrpSpPr>
        <p:grpSpPr>
          <a:xfrm>
            <a:off x="-2655319" y="3757500"/>
            <a:ext cx="3148300" cy="1263895"/>
            <a:chOff x="6676775" y="1493468"/>
            <a:chExt cx="1935510" cy="777064"/>
          </a:xfrm>
        </p:grpSpPr>
        <p:sp>
          <p:nvSpPr>
            <p:cNvPr id="25" name="Google Shape;727;p31">
              <a:extLst>
                <a:ext uri="{FF2B5EF4-FFF2-40B4-BE49-F238E27FC236}">
                  <a16:creationId xmlns:a16="http://schemas.microsoft.com/office/drawing/2014/main" id="{83F835D1-333C-2A01-ABF2-68FE79A0987A}"/>
                </a:ext>
              </a:extLst>
            </p:cNvPr>
            <p:cNvSpPr/>
            <p:nvPr/>
          </p:nvSpPr>
          <p:spPr>
            <a:xfrm>
              <a:off x="6676775" y="1496292"/>
              <a:ext cx="1935510" cy="621948"/>
            </a:xfrm>
            <a:custGeom>
              <a:avLst/>
              <a:gdLst/>
              <a:ahLst/>
              <a:cxnLst/>
              <a:rect l="l" t="t" r="r" b="b"/>
              <a:pathLst>
                <a:path w="89794" h="28854" extrusionOk="0">
                  <a:moveTo>
                    <a:pt x="35306" y="0"/>
                  </a:moveTo>
                  <a:cubicBezTo>
                    <a:pt x="27062" y="0"/>
                    <a:pt x="16779" y="217"/>
                    <a:pt x="15561" y="217"/>
                  </a:cubicBezTo>
                  <a:cubicBezTo>
                    <a:pt x="13728" y="217"/>
                    <a:pt x="8565" y="1319"/>
                    <a:pt x="5387" y="5624"/>
                  </a:cubicBezTo>
                  <a:cubicBezTo>
                    <a:pt x="2188" y="9904"/>
                    <a:pt x="705" y="15661"/>
                    <a:pt x="467" y="21201"/>
                  </a:cubicBezTo>
                  <a:cubicBezTo>
                    <a:pt x="398" y="22594"/>
                    <a:pt x="91" y="23981"/>
                    <a:pt x="43" y="25395"/>
                  </a:cubicBezTo>
                  <a:cubicBezTo>
                    <a:pt x="0" y="27445"/>
                    <a:pt x="154" y="28748"/>
                    <a:pt x="2474" y="28748"/>
                  </a:cubicBezTo>
                  <a:cubicBezTo>
                    <a:pt x="19040" y="28748"/>
                    <a:pt x="35606" y="28853"/>
                    <a:pt x="52172" y="28853"/>
                  </a:cubicBezTo>
                  <a:cubicBezTo>
                    <a:pt x="55599" y="28853"/>
                    <a:pt x="59027" y="28849"/>
                    <a:pt x="62454" y="28838"/>
                  </a:cubicBezTo>
                  <a:cubicBezTo>
                    <a:pt x="66712" y="28817"/>
                    <a:pt x="70949" y="28796"/>
                    <a:pt x="75186" y="28769"/>
                  </a:cubicBezTo>
                  <a:cubicBezTo>
                    <a:pt x="77570" y="28748"/>
                    <a:pt x="79953" y="28727"/>
                    <a:pt x="82315" y="28684"/>
                  </a:cubicBezTo>
                  <a:cubicBezTo>
                    <a:pt x="82665" y="28684"/>
                    <a:pt x="83062" y="28706"/>
                    <a:pt x="83486" y="28727"/>
                  </a:cubicBezTo>
                  <a:cubicBezTo>
                    <a:pt x="83853" y="28748"/>
                    <a:pt x="84234" y="28768"/>
                    <a:pt x="84612" y="28768"/>
                  </a:cubicBezTo>
                  <a:cubicBezTo>
                    <a:pt x="85821" y="28768"/>
                    <a:pt x="87011" y="28565"/>
                    <a:pt x="87696" y="27556"/>
                  </a:cubicBezTo>
                  <a:cubicBezTo>
                    <a:pt x="88051" y="27027"/>
                    <a:pt x="88358" y="26322"/>
                    <a:pt x="88602" y="25549"/>
                  </a:cubicBezTo>
                  <a:cubicBezTo>
                    <a:pt x="89794" y="21842"/>
                    <a:pt x="89661" y="15995"/>
                    <a:pt x="86351" y="14559"/>
                  </a:cubicBezTo>
                  <a:cubicBezTo>
                    <a:pt x="82050" y="12727"/>
                    <a:pt x="70023" y="11625"/>
                    <a:pt x="68810" y="11493"/>
                  </a:cubicBezTo>
                  <a:cubicBezTo>
                    <a:pt x="67570" y="11381"/>
                    <a:pt x="63889" y="10523"/>
                    <a:pt x="60950" y="8315"/>
                  </a:cubicBezTo>
                  <a:cubicBezTo>
                    <a:pt x="57995" y="6106"/>
                    <a:pt x="49918" y="699"/>
                    <a:pt x="44754" y="217"/>
                  </a:cubicBezTo>
                  <a:cubicBezTo>
                    <a:pt x="43040" y="55"/>
                    <a:pt x="39428" y="0"/>
                    <a:pt x="353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28;p31">
              <a:extLst>
                <a:ext uri="{FF2B5EF4-FFF2-40B4-BE49-F238E27FC236}">
                  <a16:creationId xmlns:a16="http://schemas.microsoft.com/office/drawing/2014/main" id="{CC015238-9C32-B58F-4AA8-A68FAB0D86AA}"/>
                </a:ext>
              </a:extLst>
            </p:cNvPr>
            <p:cNvSpPr/>
            <p:nvPr/>
          </p:nvSpPr>
          <p:spPr>
            <a:xfrm>
              <a:off x="6677680" y="1918540"/>
              <a:ext cx="1901841" cy="199686"/>
            </a:xfrm>
            <a:custGeom>
              <a:avLst/>
              <a:gdLst/>
              <a:ahLst/>
              <a:cxnLst/>
              <a:rect l="l" t="t" r="r" b="b"/>
              <a:pathLst>
                <a:path w="88232" h="9264" extrusionOk="0">
                  <a:moveTo>
                    <a:pt x="16049" y="1"/>
                  </a:moveTo>
                  <a:cubicBezTo>
                    <a:pt x="11965" y="1"/>
                    <a:pt x="8523" y="2892"/>
                    <a:pt x="7506" y="6865"/>
                  </a:cubicBezTo>
                  <a:lnTo>
                    <a:pt x="1" y="6865"/>
                  </a:lnTo>
                  <a:cubicBezTo>
                    <a:pt x="91" y="8300"/>
                    <a:pt x="530" y="9158"/>
                    <a:pt x="2432" y="9158"/>
                  </a:cubicBezTo>
                  <a:cubicBezTo>
                    <a:pt x="18998" y="9158"/>
                    <a:pt x="35564" y="9263"/>
                    <a:pt x="52130" y="9263"/>
                  </a:cubicBezTo>
                  <a:cubicBezTo>
                    <a:pt x="55557" y="9263"/>
                    <a:pt x="58985" y="9259"/>
                    <a:pt x="62412" y="9248"/>
                  </a:cubicBezTo>
                  <a:cubicBezTo>
                    <a:pt x="66670" y="9227"/>
                    <a:pt x="70907" y="9206"/>
                    <a:pt x="75144" y="9179"/>
                  </a:cubicBezTo>
                  <a:cubicBezTo>
                    <a:pt x="77528" y="9158"/>
                    <a:pt x="79911" y="9137"/>
                    <a:pt x="82273" y="9094"/>
                  </a:cubicBezTo>
                  <a:cubicBezTo>
                    <a:pt x="82305" y="9094"/>
                    <a:pt x="82338" y="9094"/>
                    <a:pt x="82371" y="9094"/>
                  </a:cubicBezTo>
                  <a:cubicBezTo>
                    <a:pt x="83036" y="9094"/>
                    <a:pt x="83812" y="9172"/>
                    <a:pt x="84578" y="9172"/>
                  </a:cubicBezTo>
                  <a:cubicBezTo>
                    <a:pt x="85792" y="9172"/>
                    <a:pt x="86979" y="8976"/>
                    <a:pt x="87654" y="7966"/>
                  </a:cubicBezTo>
                  <a:cubicBezTo>
                    <a:pt x="87855" y="7638"/>
                    <a:pt x="88051" y="7262"/>
                    <a:pt x="88232" y="6865"/>
                  </a:cubicBezTo>
                  <a:lnTo>
                    <a:pt x="83486" y="6865"/>
                  </a:lnTo>
                  <a:cubicBezTo>
                    <a:pt x="82469" y="2892"/>
                    <a:pt x="79027" y="1"/>
                    <a:pt x="74922" y="1"/>
                  </a:cubicBezTo>
                  <a:cubicBezTo>
                    <a:pt x="70839" y="1"/>
                    <a:pt x="67396" y="2892"/>
                    <a:pt x="66384" y="6865"/>
                  </a:cubicBezTo>
                  <a:lnTo>
                    <a:pt x="24607" y="6865"/>
                  </a:lnTo>
                  <a:cubicBezTo>
                    <a:pt x="23596" y="2892"/>
                    <a:pt x="20153" y="1"/>
                    <a:pt x="16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29;p31">
              <a:extLst>
                <a:ext uri="{FF2B5EF4-FFF2-40B4-BE49-F238E27FC236}">
                  <a16:creationId xmlns:a16="http://schemas.microsoft.com/office/drawing/2014/main" id="{BFBC0FB0-A31F-CEA1-F5B0-3E61D3E3835A}"/>
                </a:ext>
              </a:extLst>
            </p:cNvPr>
            <p:cNvSpPr/>
            <p:nvPr/>
          </p:nvSpPr>
          <p:spPr>
            <a:xfrm>
              <a:off x="8134669" y="1954277"/>
              <a:ext cx="316363" cy="316255"/>
            </a:xfrm>
            <a:custGeom>
              <a:avLst/>
              <a:gdLst/>
              <a:ahLst/>
              <a:cxnLst/>
              <a:rect l="l" t="t" r="r" b="b"/>
              <a:pathLst>
                <a:path w="14677" h="14672" extrusionOk="0">
                  <a:moveTo>
                    <a:pt x="7325" y="0"/>
                  </a:moveTo>
                  <a:cubicBezTo>
                    <a:pt x="3289" y="0"/>
                    <a:pt x="0" y="3284"/>
                    <a:pt x="0" y="7325"/>
                  </a:cubicBezTo>
                  <a:cubicBezTo>
                    <a:pt x="0" y="11387"/>
                    <a:pt x="3289" y="14671"/>
                    <a:pt x="7325" y="14671"/>
                  </a:cubicBezTo>
                  <a:cubicBezTo>
                    <a:pt x="11387" y="14671"/>
                    <a:pt x="14676" y="11387"/>
                    <a:pt x="14676" y="7325"/>
                  </a:cubicBezTo>
                  <a:cubicBezTo>
                    <a:pt x="14676" y="3284"/>
                    <a:pt x="11387" y="0"/>
                    <a:pt x="7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0;p31">
              <a:extLst>
                <a:ext uri="{FF2B5EF4-FFF2-40B4-BE49-F238E27FC236}">
                  <a16:creationId xmlns:a16="http://schemas.microsoft.com/office/drawing/2014/main" id="{D72C1551-16A5-01E2-A3F8-E3A6AB5774B5}"/>
                </a:ext>
              </a:extLst>
            </p:cNvPr>
            <p:cNvSpPr/>
            <p:nvPr/>
          </p:nvSpPr>
          <p:spPr>
            <a:xfrm>
              <a:off x="8204525" y="2024135"/>
              <a:ext cx="176514" cy="176514"/>
            </a:xfrm>
            <a:custGeom>
              <a:avLst/>
              <a:gdLst/>
              <a:ahLst/>
              <a:cxnLst/>
              <a:rect l="l" t="t" r="r" b="b"/>
              <a:pathLst>
                <a:path w="8189" h="8189" extrusionOk="0">
                  <a:moveTo>
                    <a:pt x="4084" y="1"/>
                  </a:moveTo>
                  <a:cubicBezTo>
                    <a:pt x="1833" y="1"/>
                    <a:pt x="1" y="1833"/>
                    <a:pt x="1" y="4084"/>
                  </a:cubicBezTo>
                  <a:cubicBezTo>
                    <a:pt x="1" y="6356"/>
                    <a:pt x="1833" y="8189"/>
                    <a:pt x="4084" y="8189"/>
                  </a:cubicBezTo>
                  <a:cubicBezTo>
                    <a:pt x="6356" y="8189"/>
                    <a:pt x="8189" y="6356"/>
                    <a:pt x="8189" y="4084"/>
                  </a:cubicBezTo>
                  <a:cubicBezTo>
                    <a:pt x="8189" y="1833"/>
                    <a:pt x="6356" y="1"/>
                    <a:pt x="4084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31;p31">
              <a:extLst>
                <a:ext uri="{FF2B5EF4-FFF2-40B4-BE49-F238E27FC236}">
                  <a16:creationId xmlns:a16="http://schemas.microsoft.com/office/drawing/2014/main" id="{1B8A6ED3-CFAE-4B57-8C06-83243F2F7794}"/>
                </a:ext>
              </a:extLst>
            </p:cNvPr>
            <p:cNvSpPr/>
            <p:nvPr/>
          </p:nvSpPr>
          <p:spPr>
            <a:xfrm>
              <a:off x="8264467" y="2084077"/>
              <a:ext cx="56172" cy="56172"/>
            </a:xfrm>
            <a:custGeom>
              <a:avLst/>
              <a:gdLst/>
              <a:ahLst/>
              <a:cxnLst/>
              <a:rect l="l" t="t" r="r" b="b"/>
              <a:pathLst>
                <a:path w="2606" h="2606" extrusionOk="0">
                  <a:moveTo>
                    <a:pt x="1303" y="0"/>
                  </a:moveTo>
                  <a:cubicBezTo>
                    <a:pt x="599" y="0"/>
                    <a:pt x="0" y="599"/>
                    <a:pt x="0" y="1303"/>
                  </a:cubicBezTo>
                  <a:cubicBezTo>
                    <a:pt x="0" y="2029"/>
                    <a:pt x="599" y="2606"/>
                    <a:pt x="1303" y="2606"/>
                  </a:cubicBezTo>
                  <a:cubicBezTo>
                    <a:pt x="2034" y="2606"/>
                    <a:pt x="2606" y="2029"/>
                    <a:pt x="2606" y="1303"/>
                  </a:cubicBezTo>
                  <a:cubicBezTo>
                    <a:pt x="2606" y="599"/>
                    <a:pt x="2034" y="0"/>
                    <a:pt x="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32;p31">
              <a:extLst>
                <a:ext uri="{FF2B5EF4-FFF2-40B4-BE49-F238E27FC236}">
                  <a16:creationId xmlns:a16="http://schemas.microsoft.com/office/drawing/2014/main" id="{994B6A30-A0E1-48FA-8B8D-521F426C6AD6}"/>
                </a:ext>
              </a:extLst>
            </p:cNvPr>
            <p:cNvSpPr/>
            <p:nvPr/>
          </p:nvSpPr>
          <p:spPr>
            <a:xfrm>
              <a:off x="6865588" y="1954277"/>
              <a:ext cx="316363" cy="316255"/>
            </a:xfrm>
            <a:custGeom>
              <a:avLst/>
              <a:gdLst/>
              <a:ahLst/>
              <a:cxnLst/>
              <a:rect l="l" t="t" r="r" b="b"/>
              <a:pathLst>
                <a:path w="14677" h="14672" extrusionOk="0">
                  <a:moveTo>
                    <a:pt x="7331" y="0"/>
                  </a:moveTo>
                  <a:cubicBezTo>
                    <a:pt x="3290" y="0"/>
                    <a:pt x="1" y="3284"/>
                    <a:pt x="1" y="7325"/>
                  </a:cubicBezTo>
                  <a:cubicBezTo>
                    <a:pt x="1" y="11387"/>
                    <a:pt x="3290" y="14671"/>
                    <a:pt x="7331" y="14671"/>
                  </a:cubicBezTo>
                  <a:cubicBezTo>
                    <a:pt x="11388" y="14671"/>
                    <a:pt x="14677" y="11387"/>
                    <a:pt x="14677" y="7325"/>
                  </a:cubicBezTo>
                  <a:cubicBezTo>
                    <a:pt x="14677" y="3284"/>
                    <a:pt x="11388" y="0"/>
                    <a:pt x="7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33;p31">
              <a:extLst>
                <a:ext uri="{FF2B5EF4-FFF2-40B4-BE49-F238E27FC236}">
                  <a16:creationId xmlns:a16="http://schemas.microsoft.com/office/drawing/2014/main" id="{ED1BC76F-1672-ACEA-C885-EF7FC6CDCF31}"/>
                </a:ext>
              </a:extLst>
            </p:cNvPr>
            <p:cNvSpPr/>
            <p:nvPr/>
          </p:nvSpPr>
          <p:spPr>
            <a:xfrm>
              <a:off x="6935574" y="2024135"/>
              <a:ext cx="176514" cy="176514"/>
            </a:xfrm>
            <a:custGeom>
              <a:avLst/>
              <a:gdLst/>
              <a:ahLst/>
              <a:cxnLst/>
              <a:rect l="l" t="t" r="r" b="b"/>
              <a:pathLst>
                <a:path w="8189" h="8189" extrusionOk="0">
                  <a:moveTo>
                    <a:pt x="4084" y="1"/>
                  </a:moveTo>
                  <a:cubicBezTo>
                    <a:pt x="1833" y="1"/>
                    <a:pt x="0" y="1833"/>
                    <a:pt x="0" y="4084"/>
                  </a:cubicBezTo>
                  <a:cubicBezTo>
                    <a:pt x="0" y="6356"/>
                    <a:pt x="1833" y="8189"/>
                    <a:pt x="4084" y="8189"/>
                  </a:cubicBezTo>
                  <a:cubicBezTo>
                    <a:pt x="6356" y="8189"/>
                    <a:pt x="8188" y="6356"/>
                    <a:pt x="8188" y="4084"/>
                  </a:cubicBezTo>
                  <a:cubicBezTo>
                    <a:pt x="8188" y="1833"/>
                    <a:pt x="6356" y="1"/>
                    <a:pt x="4084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34;p31">
              <a:extLst>
                <a:ext uri="{FF2B5EF4-FFF2-40B4-BE49-F238E27FC236}">
                  <a16:creationId xmlns:a16="http://schemas.microsoft.com/office/drawing/2014/main" id="{46DB8B5A-6C16-044F-9403-6B5CF42B9D5F}"/>
                </a:ext>
              </a:extLst>
            </p:cNvPr>
            <p:cNvSpPr/>
            <p:nvPr/>
          </p:nvSpPr>
          <p:spPr>
            <a:xfrm>
              <a:off x="6995495" y="2084077"/>
              <a:ext cx="56086" cy="56172"/>
            </a:xfrm>
            <a:custGeom>
              <a:avLst/>
              <a:gdLst/>
              <a:ahLst/>
              <a:cxnLst/>
              <a:rect l="l" t="t" r="r" b="b"/>
              <a:pathLst>
                <a:path w="2602" h="2606" extrusionOk="0">
                  <a:moveTo>
                    <a:pt x="1304" y="0"/>
                  </a:moveTo>
                  <a:cubicBezTo>
                    <a:pt x="594" y="0"/>
                    <a:pt x="1" y="599"/>
                    <a:pt x="1" y="1303"/>
                  </a:cubicBezTo>
                  <a:cubicBezTo>
                    <a:pt x="1" y="2029"/>
                    <a:pt x="594" y="2606"/>
                    <a:pt x="1304" y="2606"/>
                  </a:cubicBezTo>
                  <a:cubicBezTo>
                    <a:pt x="2029" y="2606"/>
                    <a:pt x="2601" y="2029"/>
                    <a:pt x="2601" y="1303"/>
                  </a:cubicBezTo>
                  <a:cubicBezTo>
                    <a:pt x="2601" y="599"/>
                    <a:pt x="2029" y="0"/>
                    <a:pt x="1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35;p31">
              <a:extLst>
                <a:ext uri="{FF2B5EF4-FFF2-40B4-BE49-F238E27FC236}">
                  <a16:creationId xmlns:a16="http://schemas.microsoft.com/office/drawing/2014/main" id="{4FFEDEFA-073C-6E2B-1568-AC5311A46D44}"/>
                </a:ext>
              </a:extLst>
            </p:cNvPr>
            <p:cNvSpPr/>
            <p:nvPr/>
          </p:nvSpPr>
          <p:spPr>
            <a:xfrm>
              <a:off x="7535337" y="1518083"/>
              <a:ext cx="484750" cy="239972"/>
            </a:xfrm>
            <a:custGeom>
              <a:avLst/>
              <a:gdLst/>
              <a:ahLst/>
              <a:cxnLst/>
              <a:rect l="l" t="t" r="r" b="b"/>
              <a:pathLst>
                <a:path w="22489" h="11133" extrusionOk="0">
                  <a:moveTo>
                    <a:pt x="1185" y="0"/>
                  </a:moveTo>
                  <a:cubicBezTo>
                    <a:pt x="1044" y="0"/>
                    <a:pt x="906" y="11"/>
                    <a:pt x="774" y="43"/>
                  </a:cubicBezTo>
                  <a:cubicBezTo>
                    <a:pt x="1" y="196"/>
                    <a:pt x="1" y="1256"/>
                    <a:pt x="64" y="1854"/>
                  </a:cubicBezTo>
                  <a:cubicBezTo>
                    <a:pt x="266" y="4301"/>
                    <a:pt x="462" y="6753"/>
                    <a:pt x="1150" y="9136"/>
                  </a:cubicBezTo>
                  <a:cubicBezTo>
                    <a:pt x="1235" y="9422"/>
                    <a:pt x="1346" y="9730"/>
                    <a:pt x="1547" y="9952"/>
                  </a:cubicBezTo>
                  <a:cubicBezTo>
                    <a:pt x="1897" y="10349"/>
                    <a:pt x="2739" y="10280"/>
                    <a:pt x="3242" y="10349"/>
                  </a:cubicBezTo>
                  <a:cubicBezTo>
                    <a:pt x="3952" y="10439"/>
                    <a:pt x="4656" y="10482"/>
                    <a:pt x="5387" y="10545"/>
                  </a:cubicBezTo>
                  <a:cubicBezTo>
                    <a:pt x="7924" y="10746"/>
                    <a:pt x="10461" y="10879"/>
                    <a:pt x="12998" y="10969"/>
                  </a:cubicBezTo>
                  <a:cubicBezTo>
                    <a:pt x="14927" y="11023"/>
                    <a:pt x="16841" y="11081"/>
                    <a:pt x="18766" y="11081"/>
                  </a:cubicBezTo>
                  <a:cubicBezTo>
                    <a:pt x="19108" y="11081"/>
                    <a:pt x="19450" y="11079"/>
                    <a:pt x="19793" y="11075"/>
                  </a:cubicBezTo>
                  <a:cubicBezTo>
                    <a:pt x="19809" y="11074"/>
                    <a:pt x="19827" y="11074"/>
                    <a:pt x="19845" y="11074"/>
                  </a:cubicBezTo>
                  <a:cubicBezTo>
                    <a:pt x="20113" y="11074"/>
                    <a:pt x="20595" y="11133"/>
                    <a:pt x="21072" y="11133"/>
                  </a:cubicBezTo>
                  <a:cubicBezTo>
                    <a:pt x="21724" y="11133"/>
                    <a:pt x="22367" y="11023"/>
                    <a:pt x="22441" y="10503"/>
                  </a:cubicBezTo>
                  <a:cubicBezTo>
                    <a:pt x="22489" y="10175"/>
                    <a:pt x="22203" y="9910"/>
                    <a:pt x="21938" y="9687"/>
                  </a:cubicBezTo>
                  <a:cubicBezTo>
                    <a:pt x="21165" y="9089"/>
                    <a:pt x="20413" y="8496"/>
                    <a:pt x="19618" y="7924"/>
                  </a:cubicBezTo>
                  <a:cubicBezTo>
                    <a:pt x="14566" y="4190"/>
                    <a:pt x="8803" y="1102"/>
                    <a:pt x="2517" y="154"/>
                  </a:cubicBezTo>
                  <a:cubicBezTo>
                    <a:pt x="2209" y="112"/>
                    <a:pt x="1897" y="64"/>
                    <a:pt x="1611" y="22"/>
                  </a:cubicBezTo>
                  <a:cubicBezTo>
                    <a:pt x="1468" y="11"/>
                    <a:pt x="1325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36;p31">
              <a:extLst>
                <a:ext uri="{FF2B5EF4-FFF2-40B4-BE49-F238E27FC236}">
                  <a16:creationId xmlns:a16="http://schemas.microsoft.com/office/drawing/2014/main" id="{17EC35DD-1CDF-0DFE-46CA-0BCAADD9CB73}"/>
                </a:ext>
              </a:extLst>
            </p:cNvPr>
            <p:cNvSpPr/>
            <p:nvPr/>
          </p:nvSpPr>
          <p:spPr>
            <a:xfrm>
              <a:off x="7055436" y="1517480"/>
              <a:ext cx="461342" cy="219926"/>
            </a:xfrm>
            <a:custGeom>
              <a:avLst/>
              <a:gdLst/>
              <a:ahLst/>
              <a:cxnLst/>
              <a:rect l="l" t="t" r="r" b="b"/>
              <a:pathLst>
                <a:path w="21403" h="10203" extrusionOk="0">
                  <a:moveTo>
                    <a:pt x="18650" y="1"/>
                  </a:moveTo>
                  <a:cubicBezTo>
                    <a:pt x="18555" y="1"/>
                    <a:pt x="18457" y="3"/>
                    <a:pt x="18357" y="7"/>
                  </a:cubicBezTo>
                  <a:cubicBezTo>
                    <a:pt x="15206" y="140"/>
                    <a:pt x="12049" y="293"/>
                    <a:pt x="8871" y="447"/>
                  </a:cubicBezTo>
                  <a:cubicBezTo>
                    <a:pt x="7855" y="489"/>
                    <a:pt x="6705" y="537"/>
                    <a:pt x="5757" y="1040"/>
                  </a:cubicBezTo>
                  <a:cubicBezTo>
                    <a:pt x="5143" y="1374"/>
                    <a:pt x="4587" y="1882"/>
                    <a:pt x="4105" y="2391"/>
                  </a:cubicBezTo>
                  <a:cubicBezTo>
                    <a:pt x="2892" y="3646"/>
                    <a:pt x="1939" y="5192"/>
                    <a:pt x="1213" y="6760"/>
                  </a:cubicBezTo>
                  <a:cubicBezTo>
                    <a:pt x="991" y="7242"/>
                    <a:pt x="0" y="9096"/>
                    <a:pt x="482" y="9625"/>
                  </a:cubicBezTo>
                  <a:cubicBezTo>
                    <a:pt x="860" y="10014"/>
                    <a:pt x="6898" y="10203"/>
                    <a:pt x="12354" y="10203"/>
                  </a:cubicBezTo>
                  <a:cubicBezTo>
                    <a:pt x="16846" y="10203"/>
                    <a:pt x="20944" y="10075"/>
                    <a:pt x="21164" y="9826"/>
                  </a:cubicBezTo>
                  <a:cubicBezTo>
                    <a:pt x="21207" y="9805"/>
                    <a:pt x="21207" y="9758"/>
                    <a:pt x="21228" y="9715"/>
                  </a:cubicBezTo>
                  <a:cubicBezTo>
                    <a:pt x="21402" y="9276"/>
                    <a:pt x="21318" y="8656"/>
                    <a:pt x="21297" y="8190"/>
                  </a:cubicBezTo>
                  <a:cubicBezTo>
                    <a:pt x="21249" y="7374"/>
                    <a:pt x="21185" y="6537"/>
                    <a:pt x="21095" y="5722"/>
                  </a:cubicBezTo>
                  <a:cubicBezTo>
                    <a:pt x="21032" y="4880"/>
                    <a:pt x="20921" y="4064"/>
                    <a:pt x="20830" y="3227"/>
                  </a:cubicBezTo>
                  <a:cubicBezTo>
                    <a:pt x="20767" y="2740"/>
                    <a:pt x="20788" y="2057"/>
                    <a:pt x="20656" y="1437"/>
                  </a:cubicBezTo>
                  <a:cubicBezTo>
                    <a:pt x="20433" y="268"/>
                    <a:pt x="19689" y="1"/>
                    <a:pt x="18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37;p31">
              <a:extLst>
                <a:ext uri="{FF2B5EF4-FFF2-40B4-BE49-F238E27FC236}">
                  <a16:creationId xmlns:a16="http://schemas.microsoft.com/office/drawing/2014/main" id="{433FF6D7-FB62-7D7E-D31B-3C86C44EAB6F}"/>
                </a:ext>
              </a:extLst>
            </p:cNvPr>
            <p:cNvSpPr/>
            <p:nvPr/>
          </p:nvSpPr>
          <p:spPr>
            <a:xfrm>
              <a:off x="7506993" y="1493468"/>
              <a:ext cx="62165" cy="627725"/>
            </a:xfrm>
            <a:custGeom>
              <a:avLst/>
              <a:gdLst/>
              <a:ahLst/>
              <a:cxnLst/>
              <a:rect l="l" t="t" r="r" b="b"/>
              <a:pathLst>
                <a:path w="2884" h="29122" extrusionOk="0">
                  <a:moveTo>
                    <a:pt x="169" y="1"/>
                  </a:moveTo>
                  <a:cubicBezTo>
                    <a:pt x="87" y="1"/>
                    <a:pt x="0" y="65"/>
                    <a:pt x="13" y="168"/>
                  </a:cubicBezTo>
                  <a:cubicBezTo>
                    <a:pt x="188" y="1254"/>
                    <a:pt x="368" y="2355"/>
                    <a:pt x="521" y="3436"/>
                  </a:cubicBezTo>
                  <a:cubicBezTo>
                    <a:pt x="1183" y="7784"/>
                    <a:pt x="1824" y="12153"/>
                    <a:pt x="2243" y="16544"/>
                  </a:cubicBezTo>
                  <a:cubicBezTo>
                    <a:pt x="2661" y="20670"/>
                    <a:pt x="2682" y="24864"/>
                    <a:pt x="2486" y="28990"/>
                  </a:cubicBezTo>
                  <a:cubicBezTo>
                    <a:pt x="2486" y="29078"/>
                    <a:pt x="2558" y="29121"/>
                    <a:pt x="2629" y="29121"/>
                  </a:cubicBezTo>
                  <a:cubicBezTo>
                    <a:pt x="2701" y="29121"/>
                    <a:pt x="2772" y="29078"/>
                    <a:pt x="2772" y="28990"/>
                  </a:cubicBezTo>
                  <a:cubicBezTo>
                    <a:pt x="2883" y="26850"/>
                    <a:pt x="2883" y="24711"/>
                    <a:pt x="2836" y="22571"/>
                  </a:cubicBezTo>
                  <a:cubicBezTo>
                    <a:pt x="2772" y="17958"/>
                    <a:pt x="2221" y="13409"/>
                    <a:pt x="1581" y="8864"/>
                  </a:cubicBezTo>
                  <a:cubicBezTo>
                    <a:pt x="1183" y="5930"/>
                    <a:pt x="765" y="3017"/>
                    <a:pt x="299" y="104"/>
                  </a:cubicBezTo>
                  <a:cubicBezTo>
                    <a:pt x="281" y="32"/>
                    <a:pt x="226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38;p31">
              <a:extLst>
                <a:ext uri="{FF2B5EF4-FFF2-40B4-BE49-F238E27FC236}">
                  <a16:creationId xmlns:a16="http://schemas.microsoft.com/office/drawing/2014/main" id="{FF9A68DF-88A1-849A-95CB-6E3A9A64D63D}"/>
                </a:ext>
              </a:extLst>
            </p:cNvPr>
            <p:cNvSpPr/>
            <p:nvPr/>
          </p:nvSpPr>
          <p:spPr>
            <a:xfrm>
              <a:off x="8014570" y="1741644"/>
              <a:ext cx="64406" cy="379540"/>
            </a:xfrm>
            <a:custGeom>
              <a:avLst/>
              <a:gdLst/>
              <a:ahLst/>
              <a:cxnLst/>
              <a:rect l="l" t="t" r="r" b="b"/>
              <a:pathLst>
                <a:path w="2988" h="17608" extrusionOk="0">
                  <a:moveTo>
                    <a:pt x="197" y="1"/>
                  </a:moveTo>
                  <a:cubicBezTo>
                    <a:pt x="96" y="1"/>
                    <a:pt x="0" y="107"/>
                    <a:pt x="75" y="200"/>
                  </a:cubicBezTo>
                  <a:cubicBezTo>
                    <a:pt x="1754" y="2514"/>
                    <a:pt x="2394" y="5364"/>
                    <a:pt x="2527" y="8165"/>
                  </a:cubicBezTo>
                  <a:cubicBezTo>
                    <a:pt x="2659" y="11295"/>
                    <a:pt x="1955" y="14367"/>
                    <a:pt x="1621" y="17476"/>
                  </a:cubicBezTo>
                  <a:cubicBezTo>
                    <a:pt x="1611" y="17564"/>
                    <a:pt x="1677" y="17607"/>
                    <a:pt x="1748" y="17607"/>
                  </a:cubicBezTo>
                  <a:cubicBezTo>
                    <a:pt x="1820" y="17607"/>
                    <a:pt x="1897" y="17564"/>
                    <a:pt x="1907" y="17476"/>
                  </a:cubicBezTo>
                  <a:cubicBezTo>
                    <a:pt x="2241" y="14256"/>
                    <a:pt x="2988" y="11099"/>
                    <a:pt x="2792" y="7853"/>
                  </a:cubicBezTo>
                  <a:cubicBezTo>
                    <a:pt x="2638" y="5099"/>
                    <a:pt x="1976" y="2318"/>
                    <a:pt x="318" y="67"/>
                  </a:cubicBezTo>
                  <a:cubicBezTo>
                    <a:pt x="285" y="20"/>
                    <a:pt x="24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39;p31">
              <a:extLst>
                <a:ext uri="{FF2B5EF4-FFF2-40B4-BE49-F238E27FC236}">
                  <a16:creationId xmlns:a16="http://schemas.microsoft.com/office/drawing/2014/main" id="{335CECA2-0A6A-E5F9-A741-DEA21D93F9DD}"/>
                </a:ext>
              </a:extLst>
            </p:cNvPr>
            <p:cNvSpPr/>
            <p:nvPr/>
          </p:nvSpPr>
          <p:spPr>
            <a:xfrm>
              <a:off x="7050630" y="1722202"/>
              <a:ext cx="215572" cy="398983"/>
            </a:xfrm>
            <a:custGeom>
              <a:avLst/>
              <a:gdLst/>
              <a:ahLst/>
              <a:cxnLst/>
              <a:rect l="l" t="t" r="r" b="b"/>
              <a:pathLst>
                <a:path w="10001" h="18510" extrusionOk="0">
                  <a:moveTo>
                    <a:pt x="706" y="0"/>
                  </a:moveTo>
                  <a:cubicBezTo>
                    <a:pt x="664" y="0"/>
                    <a:pt x="624" y="19"/>
                    <a:pt x="599" y="64"/>
                  </a:cubicBezTo>
                  <a:cubicBezTo>
                    <a:pt x="1" y="943"/>
                    <a:pt x="202" y="2203"/>
                    <a:pt x="705" y="3088"/>
                  </a:cubicBezTo>
                  <a:cubicBezTo>
                    <a:pt x="1457" y="4412"/>
                    <a:pt x="2824" y="5423"/>
                    <a:pt x="3952" y="6440"/>
                  </a:cubicBezTo>
                  <a:cubicBezTo>
                    <a:pt x="5255" y="7632"/>
                    <a:pt x="6558" y="8824"/>
                    <a:pt x="7569" y="10259"/>
                  </a:cubicBezTo>
                  <a:cubicBezTo>
                    <a:pt x="8676" y="11827"/>
                    <a:pt x="9094" y="13611"/>
                    <a:pt x="9402" y="15465"/>
                  </a:cubicBezTo>
                  <a:cubicBezTo>
                    <a:pt x="9576" y="16434"/>
                    <a:pt x="9709" y="17409"/>
                    <a:pt x="9709" y="18378"/>
                  </a:cubicBezTo>
                  <a:cubicBezTo>
                    <a:pt x="9709" y="18466"/>
                    <a:pt x="9782" y="18509"/>
                    <a:pt x="9855" y="18509"/>
                  </a:cubicBezTo>
                  <a:cubicBezTo>
                    <a:pt x="9927" y="18509"/>
                    <a:pt x="10000" y="18466"/>
                    <a:pt x="10000" y="18378"/>
                  </a:cubicBezTo>
                  <a:cubicBezTo>
                    <a:pt x="10000" y="17277"/>
                    <a:pt x="9820" y="16170"/>
                    <a:pt x="9624" y="15110"/>
                  </a:cubicBezTo>
                  <a:cubicBezTo>
                    <a:pt x="9312" y="13368"/>
                    <a:pt x="8893" y="11694"/>
                    <a:pt x="7882" y="10238"/>
                  </a:cubicBezTo>
                  <a:cubicBezTo>
                    <a:pt x="6928" y="8866"/>
                    <a:pt x="5715" y="7696"/>
                    <a:pt x="4503" y="6573"/>
                  </a:cubicBezTo>
                  <a:cubicBezTo>
                    <a:pt x="3353" y="5514"/>
                    <a:pt x="1966" y="4497"/>
                    <a:pt x="1102" y="3194"/>
                  </a:cubicBezTo>
                  <a:cubicBezTo>
                    <a:pt x="552" y="2357"/>
                    <a:pt x="223" y="1102"/>
                    <a:pt x="838" y="217"/>
                  </a:cubicBezTo>
                  <a:cubicBezTo>
                    <a:pt x="916" y="109"/>
                    <a:pt x="807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40;p31">
              <a:extLst>
                <a:ext uri="{FF2B5EF4-FFF2-40B4-BE49-F238E27FC236}">
                  <a16:creationId xmlns:a16="http://schemas.microsoft.com/office/drawing/2014/main" id="{1EB57050-4819-3D2E-4150-5EAC4281553C}"/>
                </a:ext>
              </a:extLst>
            </p:cNvPr>
            <p:cNvSpPr/>
            <p:nvPr/>
          </p:nvSpPr>
          <p:spPr>
            <a:xfrm>
              <a:off x="7602349" y="1792965"/>
              <a:ext cx="69084" cy="29487"/>
            </a:xfrm>
            <a:custGeom>
              <a:avLst/>
              <a:gdLst/>
              <a:ahLst/>
              <a:cxnLst/>
              <a:rect l="l" t="t" r="r" b="b"/>
              <a:pathLst>
                <a:path w="3205" h="1368" extrusionOk="0">
                  <a:moveTo>
                    <a:pt x="1590" y="1"/>
                  </a:moveTo>
                  <a:cubicBezTo>
                    <a:pt x="710" y="1"/>
                    <a:pt x="1" y="308"/>
                    <a:pt x="1" y="684"/>
                  </a:cubicBezTo>
                  <a:cubicBezTo>
                    <a:pt x="1" y="1060"/>
                    <a:pt x="710" y="1367"/>
                    <a:pt x="1590" y="1367"/>
                  </a:cubicBezTo>
                  <a:cubicBezTo>
                    <a:pt x="2495" y="1367"/>
                    <a:pt x="3205" y="1060"/>
                    <a:pt x="3205" y="684"/>
                  </a:cubicBezTo>
                  <a:cubicBezTo>
                    <a:pt x="3205" y="308"/>
                    <a:pt x="2495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41;p31">
              <a:extLst>
                <a:ext uri="{FF2B5EF4-FFF2-40B4-BE49-F238E27FC236}">
                  <a16:creationId xmlns:a16="http://schemas.microsoft.com/office/drawing/2014/main" id="{89D140AD-96C5-BBE6-DF30-8960A2794990}"/>
                </a:ext>
              </a:extLst>
            </p:cNvPr>
            <p:cNvSpPr/>
            <p:nvPr/>
          </p:nvSpPr>
          <p:spPr>
            <a:xfrm>
              <a:off x="7167647" y="1792965"/>
              <a:ext cx="68976" cy="29487"/>
            </a:xfrm>
            <a:custGeom>
              <a:avLst/>
              <a:gdLst/>
              <a:ahLst/>
              <a:cxnLst/>
              <a:rect l="l" t="t" r="r" b="b"/>
              <a:pathLst>
                <a:path w="3200" h="1368" extrusionOk="0">
                  <a:moveTo>
                    <a:pt x="1589" y="1"/>
                  </a:moveTo>
                  <a:cubicBezTo>
                    <a:pt x="705" y="1"/>
                    <a:pt x="0" y="308"/>
                    <a:pt x="0" y="684"/>
                  </a:cubicBezTo>
                  <a:cubicBezTo>
                    <a:pt x="0" y="1060"/>
                    <a:pt x="705" y="1367"/>
                    <a:pt x="1589" y="1367"/>
                  </a:cubicBezTo>
                  <a:cubicBezTo>
                    <a:pt x="2495" y="1367"/>
                    <a:pt x="3199" y="1060"/>
                    <a:pt x="3199" y="684"/>
                  </a:cubicBezTo>
                  <a:cubicBezTo>
                    <a:pt x="3199" y="308"/>
                    <a:pt x="2495" y="1"/>
                    <a:pt x="1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42;p31">
              <a:extLst>
                <a:ext uri="{FF2B5EF4-FFF2-40B4-BE49-F238E27FC236}">
                  <a16:creationId xmlns:a16="http://schemas.microsoft.com/office/drawing/2014/main" id="{A8A45426-0C20-1420-C7B0-BD634853E153}"/>
                </a:ext>
              </a:extLst>
            </p:cNvPr>
            <p:cNvSpPr/>
            <p:nvPr/>
          </p:nvSpPr>
          <p:spPr>
            <a:xfrm>
              <a:off x="6741954" y="1535176"/>
              <a:ext cx="344902" cy="173647"/>
            </a:xfrm>
            <a:custGeom>
              <a:avLst/>
              <a:gdLst/>
              <a:ahLst/>
              <a:cxnLst/>
              <a:rect l="l" t="t" r="r" b="b"/>
              <a:pathLst>
                <a:path w="16001" h="8056" extrusionOk="0">
                  <a:moveTo>
                    <a:pt x="12334" y="0"/>
                  </a:moveTo>
                  <a:cubicBezTo>
                    <a:pt x="10473" y="0"/>
                    <a:pt x="8158" y="129"/>
                    <a:pt x="6446" y="245"/>
                  </a:cubicBezTo>
                  <a:cubicBezTo>
                    <a:pt x="4990" y="1061"/>
                    <a:pt x="3533" y="2205"/>
                    <a:pt x="2363" y="3820"/>
                  </a:cubicBezTo>
                  <a:cubicBezTo>
                    <a:pt x="1436" y="5054"/>
                    <a:pt x="663" y="6421"/>
                    <a:pt x="1" y="7877"/>
                  </a:cubicBezTo>
                  <a:cubicBezTo>
                    <a:pt x="1055" y="7970"/>
                    <a:pt x="2400" y="8055"/>
                    <a:pt x="3797" y="8055"/>
                  </a:cubicBezTo>
                  <a:cubicBezTo>
                    <a:pt x="4708" y="8055"/>
                    <a:pt x="5642" y="8019"/>
                    <a:pt x="6531" y="7925"/>
                  </a:cubicBezTo>
                  <a:cubicBezTo>
                    <a:pt x="10418" y="7459"/>
                    <a:pt x="16001" y="1347"/>
                    <a:pt x="15492" y="420"/>
                  </a:cubicBezTo>
                  <a:cubicBezTo>
                    <a:pt x="15334" y="106"/>
                    <a:pt x="14020" y="0"/>
                    <a:pt x="12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43;p31">
              <a:extLst>
                <a:ext uri="{FF2B5EF4-FFF2-40B4-BE49-F238E27FC236}">
                  <a16:creationId xmlns:a16="http://schemas.microsoft.com/office/drawing/2014/main" id="{34A95617-68E1-5FEE-9B06-1660DBE0B75B}"/>
                </a:ext>
              </a:extLst>
            </p:cNvPr>
            <p:cNvSpPr/>
            <p:nvPr/>
          </p:nvSpPr>
          <p:spPr>
            <a:xfrm>
              <a:off x="8536156" y="1809648"/>
              <a:ext cx="35178" cy="27073"/>
            </a:xfrm>
            <a:custGeom>
              <a:avLst/>
              <a:gdLst/>
              <a:ahLst/>
              <a:cxnLst/>
              <a:rect l="l" t="t" r="r" b="b"/>
              <a:pathLst>
                <a:path w="1632" h="1256" extrusionOk="0">
                  <a:moveTo>
                    <a:pt x="1631" y="1255"/>
                  </a:moveTo>
                  <a:lnTo>
                    <a:pt x="1631" y="1255"/>
                  </a:lnTo>
                  <a:lnTo>
                    <a:pt x="1631" y="1255"/>
                  </a:lnTo>
                  <a:close/>
                  <a:moveTo>
                    <a:pt x="1631" y="1255"/>
                  </a:moveTo>
                  <a:lnTo>
                    <a:pt x="1631" y="1255"/>
                  </a:lnTo>
                  <a:lnTo>
                    <a:pt x="1631" y="1255"/>
                  </a:lnTo>
                  <a:close/>
                  <a:moveTo>
                    <a:pt x="1610" y="1255"/>
                  </a:moveTo>
                  <a:lnTo>
                    <a:pt x="1610" y="1255"/>
                  </a:lnTo>
                  <a:lnTo>
                    <a:pt x="1610" y="1255"/>
                  </a:lnTo>
                  <a:close/>
                  <a:moveTo>
                    <a:pt x="1610" y="1234"/>
                  </a:moveTo>
                  <a:lnTo>
                    <a:pt x="1610" y="1234"/>
                  </a:lnTo>
                  <a:lnTo>
                    <a:pt x="1610" y="1234"/>
                  </a:lnTo>
                  <a:close/>
                  <a:moveTo>
                    <a:pt x="1610" y="1234"/>
                  </a:moveTo>
                  <a:lnTo>
                    <a:pt x="1610" y="1234"/>
                  </a:lnTo>
                  <a:lnTo>
                    <a:pt x="1610" y="1234"/>
                  </a:lnTo>
                  <a:close/>
                  <a:moveTo>
                    <a:pt x="1589" y="1213"/>
                  </a:moveTo>
                  <a:cubicBezTo>
                    <a:pt x="1589" y="1213"/>
                    <a:pt x="1589" y="1234"/>
                    <a:pt x="1610" y="1234"/>
                  </a:cubicBezTo>
                  <a:cubicBezTo>
                    <a:pt x="1589" y="1234"/>
                    <a:pt x="1589" y="1213"/>
                    <a:pt x="1589" y="1213"/>
                  </a:cubicBezTo>
                  <a:close/>
                  <a:moveTo>
                    <a:pt x="1589" y="1213"/>
                  </a:moveTo>
                  <a:lnTo>
                    <a:pt x="1589" y="1213"/>
                  </a:lnTo>
                  <a:lnTo>
                    <a:pt x="1589" y="1213"/>
                  </a:lnTo>
                  <a:close/>
                  <a:moveTo>
                    <a:pt x="1589" y="1213"/>
                  </a:moveTo>
                  <a:lnTo>
                    <a:pt x="1589" y="1213"/>
                  </a:lnTo>
                  <a:lnTo>
                    <a:pt x="1589" y="1213"/>
                  </a:lnTo>
                  <a:close/>
                  <a:moveTo>
                    <a:pt x="1589" y="1192"/>
                  </a:moveTo>
                  <a:lnTo>
                    <a:pt x="1589" y="1192"/>
                  </a:lnTo>
                  <a:lnTo>
                    <a:pt x="1589" y="1192"/>
                  </a:lnTo>
                  <a:close/>
                  <a:moveTo>
                    <a:pt x="1563" y="1192"/>
                  </a:moveTo>
                  <a:lnTo>
                    <a:pt x="1563" y="1192"/>
                  </a:lnTo>
                  <a:lnTo>
                    <a:pt x="1563" y="1192"/>
                  </a:lnTo>
                  <a:close/>
                  <a:moveTo>
                    <a:pt x="1563" y="1192"/>
                  </a:moveTo>
                  <a:lnTo>
                    <a:pt x="1563" y="1192"/>
                  </a:lnTo>
                  <a:lnTo>
                    <a:pt x="1563" y="1192"/>
                  </a:lnTo>
                  <a:close/>
                  <a:moveTo>
                    <a:pt x="1563" y="1171"/>
                  </a:moveTo>
                  <a:lnTo>
                    <a:pt x="1563" y="1171"/>
                  </a:lnTo>
                  <a:lnTo>
                    <a:pt x="1563" y="1171"/>
                  </a:lnTo>
                  <a:close/>
                  <a:moveTo>
                    <a:pt x="1541" y="1171"/>
                  </a:moveTo>
                  <a:lnTo>
                    <a:pt x="1563" y="1171"/>
                  </a:lnTo>
                  <a:lnTo>
                    <a:pt x="1541" y="1171"/>
                  </a:lnTo>
                  <a:close/>
                  <a:moveTo>
                    <a:pt x="1541" y="1149"/>
                  </a:moveTo>
                  <a:lnTo>
                    <a:pt x="1541" y="1171"/>
                  </a:lnTo>
                  <a:lnTo>
                    <a:pt x="1541" y="1149"/>
                  </a:lnTo>
                  <a:close/>
                  <a:moveTo>
                    <a:pt x="1541" y="1149"/>
                  </a:moveTo>
                  <a:lnTo>
                    <a:pt x="1541" y="1149"/>
                  </a:lnTo>
                  <a:lnTo>
                    <a:pt x="1541" y="1149"/>
                  </a:lnTo>
                  <a:close/>
                  <a:moveTo>
                    <a:pt x="1520" y="1149"/>
                  </a:moveTo>
                  <a:lnTo>
                    <a:pt x="1541" y="1149"/>
                  </a:lnTo>
                  <a:lnTo>
                    <a:pt x="1520" y="1149"/>
                  </a:lnTo>
                  <a:close/>
                  <a:moveTo>
                    <a:pt x="85" y="21"/>
                  </a:moveTo>
                  <a:lnTo>
                    <a:pt x="85" y="21"/>
                  </a:lnTo>
                  <a:cubicBezTo>
                    <a:pt x="662" y="286"/>
                    <a:pt x="1144" y="662"/>
                    <a:pt x="1520" y="1149"/>
                  </a:cubicBezTo>
                  <a:cubicBezTo>
                    <a:pt x="1144" y="662"/>
                    <a:pt x="662" y="286"/>
                    <a:pt x="85" y="21"/>
                  </a:cubicBezTo>
                  <a:lnTo>
                    <a:pt x="85" y="21"/>
                  </a:lnTo>
                  <a:close/>
                  <a:moveTo>
                    <a:pt x="64" y="21"/>
                  </a:moveTo>
                  <a:lnTo>
                    <a:pt x="64" y="21"/>
                  </a:lnTo>
                  <a:lnTo>
                    <a:pt x="64" y="21"/>
                  </a:lnTo>
                  <a:close/>
                  <a:moveTo>
                    <a:pt x="64" y="21"/>
                  </a:moveTo>
                  <a:lnTo>
                    <a:pt x="64" y="21"/>
                  </a:lnTo>
                  <a:lnTo>
                    <a:pt x="64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21" y="0"/>
                  </a:moveTo>
                  <a:lnTo>
                    <a:pt x="21" y="0"/>
                  </a:lnTo>
                  <a:lnTo>
                    <a:pt x="21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44;p31">
              <a:extLst>
                <a:ext uri="{FF2B5EF4-FFF2-40B4-BE49-F238E27FC236}">
                  <a16:creationId xmlns:a16="http://schemas.microsoft.com/office/drawing/2014/main" id="{211E837B-5D05-6364-E0C9-43F074746A31}"/>
                </a:ext>
              </a:extLst>
            </p:cNvPr>
            <p:cNvSpPr/>
            <p:nvPr/>
          </p:nvSpPr>
          <p:spPr>
            <a:xfrm>
              <a:off x="8403835" y="1777338"/>
              <a:ext cx="195137" cy="141228"/>
            </a:xfrm>
            <a:custGeom>
              <a:avLst/>
              <a:gdLst/>
              <a:ahLst/>
              <a:cxnLst/>
              <a:rect l="l" t="t" r="r" b="b"/>
              <a:pathLst>
                <a:path w="9053" h="6552" extrusionOk="0">
                  <a:moveTo>
                    <a:pt x="377" y="0"/>
                  </a:moveTo>
                  <a:cubicBezTo>
                    <a:pt x="112" y="503"/>
                    <a:pt x="1" y="1165"/>
                    <a:pt x="684" y="1875"/>
                  </a:cubicBezTo>
                  <a:cubicBezTo>
                    <a:pt x="2035" y="3310"/>
                    <a:pt x="5938" y="6552"/>
                    <a:pt x="7484" y="6552"/>
                  </a:cubicBezTo>
                  <a:lnTo>
                    <a:pt x="7659" y="6552"/>
                  </a:lnTo>
                  <a:cubicBezTo>
                    <a:pt x="8125" y="6440"/>
                    <a:pt x="8607" y="6308"/>
                    <a:pt x="9052" y="6176"/>
                  </a:cubicBezTo>
                  <a:cubicBezTo>
                    <a:pt x="8851" y="4852"/>
                    <a:pt x="8454" y="3660"/>
                    <a:pt x="7770" y="2754"/>
                  </a:cubicBezTo>
                  <a:lnTo>
                    <a:pt x="7749" y="2754"/>
                  </a:lnTo>
                  <a:lnTo>
                    <a:pt x="7749" y="2733"/>
                  </a:lnTo>
                  <a:cubicBezTo>
                    <a:pt x="7728" y="2733"/>
                    <a:pt x="7728" y="2712"/>
                    <a:pt x="7728" y="2712"/>
                  </a:cubicBezTo>
                  <a:lnTo>
                    <a:pt x="7728" y="2691"/>
                  </a:lnTo>
                  <a:lnTo>
                    <a:pt x="7702" y="2691"/>
                  </a:lnTo>
                  <a:lnTo>
                    <a:pt x="7702" y="2670"/>
                  </a:lnTo>
                  <a:lnTo>
                    <a:pt x="7680" y="2670"/>
                  </a:lnTo>
                  <a:lnTo>
                    <a:pt x="7680" y="2648"/>
                  </a:lnTo>
                  <a:lnTo>
                    <a:pt x="7659" y="2648"/>
                  </a:lnTo>
                  <a:cubicBezTo>
                    <a:pt x="7283" y="2161"/>
                    <a:pt x="6801" y="1785"/>
                    <a:pt x="6224" y="1520"/>
                  </a:cubicBezTo>
                  <a:lnTo>
                    <a:pt x="6182" y="1520"/>
                  </a:lnTo>
                  <a:cubicBezTo>
                    <a:pt x="6182" y="1499"/>
                    <a:pt x="6160" y="1499"/>
                    <a:pt x="6160" y="1499"/>
                  </a:cubicBezTo>
                  <a:lnTo>
                    <a:pt x="6139" y="1499"/>
                  </a:lnTo>
                  <a:cubicBezTo>
                    <a:pt x="4768" y="927"/>
                    <a:pt x="2670" y="419"/>
                    <a:pt x="377" y="0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45;p31">
              <a:extLst>
                <a:ext uri="{FF2B5EF4-FFF2-40B4-BE49-F238E27FC236}">
                  <a16:creationId xmlns:a16="http://schemas.microsoft.com/office/drawing/2014/main" id="{C1E19824-A9AB-C7B7-189D-BC8888A1BA72}"/>
                </a:ext>
              </a:extLst>
            </p:cNvPr>
            <p:cNvSpPr/>
            <p:nvPr/>
          </p:nvSpPr>
          <p:spPr>
            <a:xfrm>
              <a:off x="6697208" y="1753930"/>
              <a:ext cx="104714" cy="101395"/>
            </a:xfrm>
            <a:custGeom>
              <a:avLst/>
              <a:gdLst/>
              <a:ahLst/>
              <a:cxnLst/>
              <a:rect l="l" t="t" r="r" b="b"/>
              <a:pathLst>
                <a:path w="4858" h="4704" extrusionOk="0">
                  <a:moveTo>
                    <a:pt x="1192" y="0"/>
                  </a:moveTo>
                  <a:cubicBezTo>
                    <a:pt x="663" y="1526"/>
                    <a:pt x="287" y="3115"/>
                    <a:pt x="1" y="4704"/>
                  </a:cubicBezTo>
                  <a:cubicBezTo>
                    <a:pt x="1637" y="4682"/>
                    <a:pt x="4857" y="4439"/>
                    <a:pt x="4857" y="3136"/>
                  </a:cubicBezTo>
                  <a:cubicBezTo>
                    <a:pt x="4857" y="1854"/>
                    <a:pt x="2474" y="578"/>
                    <a:pt x="1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726;p31">
            <a:extLst>
              <a:ext uri="{FF2B5EF4-FFF2-40B4-BE49-F238E27FC236}">
                <a16:creationId xmlns:a16="http://schemas.microsoft.com/office/drawing/2014/main" id="{73CBF535-B1E3-ACCD-11DC-B7FE4BAFB99C}"/>
              </a:ext>
            </a:extLst>
          </p:cNvPr>
          <p:cNvGrpSpPr/>
          <p:nvPr/>
        </p:nvGrpSpPr>
        <p:grpSpPr>
          <a:xfrm>
            <a:off x="908258" y="3757500"/>
            <a:ext cx="3148300" cy="1263895"/>
            <a:chOff x="6676775" y="1493468"/>
            <a:chExt cx="1935510" cy="777064"/>
          </a:xfrm>
        </p:grpSpPr>
        <p:sp>
          <p:nvSpPr>
            <p:cNvPr id="6" name="Google Shape;727;p31">
              <a:extLst>
                <a:ext uri="{FF2B5EF4-FFF2-40B4-BE49-F238E27FC236}">
                  <a16:creationId xmlns:a16="http://schemas.microsoft.com/office/drawing/2014/main" id="{9E03FC39-9986-E5C5-FAC5-11D6DD9D2B49}"/>
                </a:ext>
              </a:extLst>
            </p:cNvPr>
            <p:cNvSpPr/>
            <p:nvPr/>
          </p:nvSpPr>
          <p:spPr>
            <a:xfrm>
              <a:off x="6676775" y="1496292"/>
              <a:ext cx="1935510" cy="621948"/>
            </a:xfrm>
            <a:custGeom>
              <a:avLst/>
              <a:gdLst/>
              <a:ahLst/>
              <a:cxnLst/>
              <a:rect l="l" t="t" r="r" b="b"/>
              <a:pathLst>
                <a:path w="89794" h="28854" extrusionOk="0">
                  <a:moveTo>
                    <a:pt x="35306" y="0"/>
                  </a:moveTo>
                  <a:cubicBezTo>
                    <a:pt x="27062" y="0"/>
                    <a:pt x="16779" y="217"/>
                    <a:pt x="15561" y="217"/>
                  </a:cubicBezTo>
                  <a:cubicBezTo>
                    <a:pt x="13728" y="217"/>
                    <a:pt x="8565" y="1319"/>
                    <a:pt x="5387" y="5624"/>
                  </a:cubicBezTo>
                  <a:cubicBezTo>
                    <a:pt x="2188" y="9904"/>
                    <a:pt x="705" y="15661"/>
                    <a:pt x="467" y="21201"/>
                  </a:cubicBezTo>
                  <a:cubicBezTo>
                    <a:pt x="398" y="22594"/>
                    <a:pt x="91" y="23981"/>
                    <a:pt x="43" y="25395"/>
                  </a:cubicBezTo>
                  <a:cubicBezTo>
                    <a:pt x="0" y="27445"/>
                    <a:pt x="154" y="28748"/>
                    <a:pt x="2474" y="28748"/>
                  </a:cubicBezTo>
                  <a:cubicBezTo>
                    <a:pt x="19040" y="28748"/>
                    <a:pt x="35606" y="28853"/>
                    <a:pt x="52172" y="28853"/>
                  </a:cubicBezTo>
                  <a:cubicBezTo>
                    <a:pt x="55599" y="28853"/>
                    <a:pt x="59027" y="28849"/>
                    <a:pt x="62454" y="28838"/>
                  </a:cubicBezTo>
                  <a:cubicBezTo>
                    <a:pt x="66712" y="28817"/>
                    <a:pt x="70949" y="28796"/>
                    <a:pt x="75186" y="28769"/>
                  </a:cubicBezTo>
                  <a:cubicBezTo>
                    <a:pt x="77570" y="28748"/>
                    <a:pt x="79953" y="28727"/>
                    <a:pt x="82315" y="28684"/>
                  </a:cubicBezTo>
                  <a:cubicBezTo>
                    <a:pt x="82665" y="28684"/>
                    <a:pt x="83062" y="28706"/>
                    <a:pt x="83486" y="28727"/>
                  </a:cubicBezTo>
                  <a:cubicBezTo>
                    <a:pt x="83853" y="28748"/>
                    <a:pt x="84234" y="28768"/>
                    <a:pt x="84612" y="28768"/>
                  </a:cubicBezTo>
                  <a:cubicBezTo>
                    <a:pt x="85821" y="28768"/>
                    <a:pt x="87011" y="28565"/>
                    <a:pt x="87696" y="27556"/>
                  </a:cubicBezTo>
                  <a:cubicBezTo>
                    <a:pt x="88051" y="27027"/>
                    <a:pt x="88358" y="26322"/>
                    <a:pt x="88602" y="25549"/>
                  </a:cubicBezTo>
                  <a:cubicBezTo>
                    <a:pt x="89794" y="21842"/>
                    <a:pt x="89661" y="15995"/>
                    <a:pt x="86351" y="14559"/>
                  </a:cubicBezTo>
                  <a:cubicBezTo>
                    <a:pt x="82050" y="12727"/>
                    <a:pt x="70023" y="11625"/>
                    <a:pt x="68810" y="11493"/>
                  </a:cubicBezTo>
                  <a:cubicBezTo>
                    <a:pt x="67570" y="11381"/>
                    <a:pt x="63889" y="10523"/>
                    <a:pt x="60950" y="8315"/>
                  </a:cubicBezTo>
                  <a:cubicBezTo>
                    <a:pt x="57995" y="6106"/>
                    <a:pt x="49918" y="699"/>
                    <a:pt x="44754" y="217"/>
                  </a:cubicBezTo>
                  <a:cubicBezTo>
                    <a:pt x="43040" y="55"/>
                    <a:pt x="39428" y="0"/>
                    <a:pt x="353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28;p31">
              <a:extLst>
                <a:ext uri="{FF2B5EF4-FFF2-40B4-BE49-F238E27FC236}">
                  <a16:creationId xmlns:a16="http://schemas.microsoft.com/office/drawing/2014/main" id="{287A289B-84BF-C36E-5F24-1AFFF349BA67}"/>
                </a:ext>
              </a:extLst>
            </p:cNvPr>
            <p:cNvSpPr/>
            <p:nvPr/>
          </p:nvSpPr>
          <p:spPr>
            <a:xfrm>
              <a:off x="6677680" y="1918540"/>
              <a:ext cx="1901841" cy="199686"/>
            </a:xfrm>
            <a:custGeom>
              <a:avLst/>
              <a:gdLst/>
              <a:ahLst/>
              <a:cxnLst/>
              <a:rect l="l" t="t" r="r" b="b"/>
              <a:pathLst>
                <a:path w="88232" h="9264" extrusionOk="0">
                  <a:moveTo>
                    <a:pt x="16049" y="1"/>
                  </a:moveTo>
                  <a:cubicBezTo>
                    <a:pt x="11965" y="1"/>
                    <a:pt x="8523" y="2892"/>
                    <a:pt x="7506" y="6865"/>
                  </a:cubicBezTo>
                  <a:lnTo>
                    <a:pt x="1" y="6865"/>
                  </a:lnTo>
                  <a:cubicBezTo>
                    <a:pt x="91" y="8300"/>
                    <a:pt x="530" y="9158"/>
                    <a:pt x="2432" y="9158"/>
                  </a:cubicBezTo>
                  <a:cubicBezTo>
                    <a:pt x="18998" y="9158"/>
                    <a:pt x="35564" y="9263"/>
                    <a:pt x="52130" y="9263"/>
                  </a:cubicBezTo>
                  <a:cubicBezTo>
                    <a:pt x="55557" y="9263"/>
                    <a:pt x="58985" y="9259"/>
                    <a:pt x="62412" y="9248"/>
                  </a:cubicBezTo>
                  <a:cubicBezTo>
                    <a:pt x="66670" y="9227"/>
                    <a:pt x="70907" y="9206"/>
                    <a:pt x="75144" y="9179"/>
                  </a:cubicBezTo>
                  <a:cubicBezTo>
                    <a:pt x="77528" y="9158"/>
                    <a:pt x="79911" y="9137"/>
                    <a:pt x="82273" y="9094"/>
                  </a:cubicBezTo>
                  <a:cubicBezTo>
                    <a:pt x="82305" y="9094"/>
                    <a:pt x="82338" y="9094"/>
                    <a:pt x="82371" y="9094"/>
                  </a:cubicBezTo>
                  <a:cubicBezTo>
                    <a:pt x="83036" y="9094"/>
                    <a:pt x="83812" y="9172"/>
                    <a:pt x="84578" y="9172"/>
                  </a:cubicBezTo>
                  <a:cubicBezTo>
                    <a:pt x="85792" y="9172"/>
                    <a:pt x="86979" y="8976"/>
                    <a:pt x="87654" y="7966"/>
                  </a:cubicBezTo>
                  <a:cubicBezTo>
                    <a:pt x="87855" y="7638"/>
                    <a:pt x="88051" y="7262"/>
                    <a:pt x="88232" y="6865"/>
                  </a:cubicBezTo>
                  <a:lnTo>
                    <a:pt x="83486" y="6865"/>
                  </a:lnTo>
                  <a:cubicBezTo>
                    <a:pt x="82469" y="2892"/>
                    <a:pt x="79027" y="1"/>
                    <a:pt x="74922" y="1"/>
                  </a:cubicBezTo>
                  <a:cubicBezTo>
                    <a:pt x="70839" y="1"/>
                    <a:pt x="67396" y="2892"/>
                    <a:pt x="66384" y="6865"/>
                  </a:cubicBezTo>
                  <a:lnTo>
                    <a:pt x="24607" y="6865"/>
                  </a:lnTo>
                  <a:cubicBezTo>
                    <a:pt x="23596" y="2892"/>
                    <a:pt x="20153" y="1"/>
                    <a:pt x="16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29;p31">
              <a:extLst>
                <a:ext uri="{FF2B5EF4-FFF2-40B4-BE49-F238E27FC236}">
                  <a16:creationId xmlns:a16="http://schemas.microsoft.com/office/drawing/2014/main" id="{08074D38-9926-BCF7-E4F1-F42A2D623785}"/>
                </a:ext>
              </a:extLst>
            </p:cNvPr>
            <p:cNvSpPr/>
            <p:nvPr/>
          </p:nvSpPr>
          <p:spPr>
            <a:xfrm>
              <a:off x="8134669" y="1954277"/>
              <a:ext cx="316363" cy="316255"/>
            </a:xfrm>
            <a:custGeom>
              <a:avLst/>
              <a:gdLst/>
              <a:ahLst/>
              <a:cxnLst/>
              <a:rect l="l" t="t" r="r" b="b"/>
              <a:pathLst>
                <a:path w="14677" h="14672" extrusionOk="0">
                  <a:moveTo>
                    <a:pt x="7325" y="0"/>
                  </a:moveTo>
                  <a:cubicBezTo>
                    <a:pt x="3289" y="0"/>
                    <a:pt x="0" y="3284"/>
                    <a:pt x="0" y="7325"/>
                  </a:cubicBezTo>
                  <a:cubicBezTo>
                    <a:pt x="0" y="11387"/>
                    <a:pt x="3289" y="14671"/>
                    <a:pt x="7325" y="14671"/>
                  </a:cubicBezTo>
                  <a:cubicBezTo>
                    <a:pt x="11387" y="14671"/>
                    <a:pt x="14676" y="11387"/>
                    <a:pt x="14676" y="7325"/>
                  </a:cubicBezTo>
                  <a:cubicBezTo>
                    <a:pt x="14676" y="3284"/>
                    <a:pt x="11387" y="0"/>
                    <a:pt x="7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30;p31">
              <a:extLst>
                <a:ext uri="{FF2B5EF4-FFF2-40B4-BE49-F238E27FC236}">
                  <a16:creationId xmlns:a16="http://schemas.microsoft.com/office/drawing/2014/main" id="{07BFFE2E-0563-BDB0-2636-4EE2A0846742}"/>
                </a:ext>
              </a:extLst>
            </p:cNvPr>
            <p:cNvSpPr/>
            <p:nvPr/>
          </p:nvSpPr>
          <p:spPr>
            <a:xfrm>
              <a:off x="8204525" y="2024135"/>
              <a:ext cx="176514" cy="176514"/>
            </a:xfrm>
            <a:custGeom>
              <a:avLst/>
              <a:gdLst/>
              <a:ahLst/>
              <a:cxnLst/>
              <a:rect l="l" t="t" r="r" b="b"/>
              <a:pathLst>
                <a:path w="8189" h="8189" extrusionOk="0">
                  <a:moveTo>
                    <a:pt x="4084" y="1"/>
                  </a:moveTo>
                  <a:cubicBezTo>
                    <a:pt x="1833" y="1"/>
                    <a:pt x="1" y="1833"/>
                    <a:pt x="1" y="4084"/>
                  </a:cubicBezTo>
                  <a:cubicBezTo>
                    <a:pt x="1" y="6356"/>
                    <a:pt x="1833" y="8189"/>
                    <a:pt x="4084" y="8189"/>
                  </a:cubicBezTo>
                  <a:cubicBezTo>
                    <a:pt x="6356" y="8189"/>
                    <a:pt x="8189" y="6356"/>
                    <a:pt x="8189" y="4084"/>
                  </a:cubicBezTo>
                  <a:cubicBezTo>
                    <a:pt x="8189" y="1833"/>
                    <a:pt x="6356" y="1"/>
                    <a:pt x="4084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31;p31">
              <a:extLst>
                <a:ext uri="{FF2B5EF4-FFF2-40B4-BE49-F238E27FC236}">
                  <a16:creationId xmlns:a16="http://schemas.microsoft.com/office/drawing/2014/main" id="{A7183573-27B0-9332-02E0-6364A576D3AE}"/>
                </a:ext>
              </a:extLst>
            </p:cNvPr>
            <p:cNvSpPr/>
            <p:nvPr/>
          </p:nvSpPr>
          <p:spPr>
            <a:xfrm>
              <a:off x="8264467" y="2084077"/>
              <a:ext cx="56172" cy="56172"/>
            </a:xfrm>
            <a:custGeom>
              <a:avLst/>
              <a:gdLst/>
              <a:ahLst/>
              <a:cxnLst/>
              <a:rect l="l" t="t" r="r" b="b"/>
              <a:pathLst>
                <a:path w="2606" h="2606" extrusionOk="0">
                  <a:moveTo>
                    <a:pt x="1303" y="0"/>
                  </a:moveTo>
                  <a:cubicBezTo>
                    <a:pt x="599" y="0"/>
                    <a:pt x="0" y="599"/>
                    <a:pt x="0" y="1303"/>
                  </a:cubicBezTo>
                  <a:cubicBezTo>
                    <a:pt x="0" y="2029"/>
                    <a:pt x="599" y="2606"/>
                    <a:pt x="1303" y="2606"/>
                  </a:cubicBezTo>
                  <a:cubicBezTo>
                    <a:pt x="2034" y="2606"/>
                    <a:pt x="2606" y="2029"/>
                    <a:pt x="2606" y="1303"/>
                  </a:cubicBezTo>
                  <a:cubicBezTo>
                    <a:pt x="2606" y="599"/>
                    <a:pt x="2034" y="0"/>
                    <a:pt x="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32;p31">
              <a:extLst>
                <a:ext uri="{FF2B5EF4-FFF2-40B4-BE49-F238E27FC236}">
                  <a16:creationId xmlns:a16="http://schemas.microsoft.com/office/drawing/2014/main" id="{FF0AE7D1-BD13-C7CD-EDAB-7783901F438E}"/>
                </a:ext>
              </a:extLst>
            </p:cNvPr>
            <p:cNvSpPr/>
            <p:nvPr/>
          </p:nvSpPr>
          <p:spPr>
            <a:xfrm>
              <a:off x="6865588" y="1954277"/>
              <a:ext cx="316363" cy="316255"/>
            </a:xfrm>
            <a:custGeom>
              <a:avLst/>
              <a:gdLst/>
              <a:ahLst/>
              <a:cxnLst/>
              <a:rect l="l" t="t" r="r" b="b"/>
              <a:pathLst>
                <a:path w="14677" h="14672" extrusionOk="0">
                  <a:moveTo>
                    <a:pt x="7331" y="0"/>
                  </a:moveTo>
                  <a:cubicBezTo>
                    <a:pt x="3290" y="0"/>
                    <a:pt x="1" y="3284"/>
                    <a:pt x="1" y="7325"/>
                  </a:cubicBezTo>
                  <a:cubicBezTo>
                    <a:pt x="1" y="11387"/>
                    <a:pt x="3290" y="14671"/>
                    <a:pt x="7331" y="14671"/>
                  </a:cubicBezTo>
                  <a:cubicBezTo>
                    <a:pt x="11388" y="14671"/>
                    <a:pt x="14677" y="11387"/>
                    <a:pt x="14677" y="7325"/>
                  </a:cubicBezTo>
                  <a:cubicBezTo>
                    <a:pt x="14677" y="3284"/>
                    <a:pt x="11388" y="0"/>
                    <a:pt x="7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33;p31">
              <a:extLst>
                <a:ext uri="{FF2B5EF4-FFF2-40B4-BE49-F238E27FC236}">
                  <a16:creationId xmlns:a16="http://schemas.microsoft.com/office/drawing/2014/main" id="{FBE54CA5-E343-0F7C-36B9-2BC64EA39CBB}"/>
                </a:ext>
              </a:extLst>
            </p:cNvPr>
            <p:cNvSpPr/>
            <p:nvPr/>
          </p:nvSpPr>
          <p:spPr>
            <a:xfrm>
              <a:off x="6935574" y="2024135"/>
              <a:ext cx="176514" cy="176514"/>
            </a:xfrm>
            <a:custGeom>
              <a:avLst/>
              <a:gdLst/>
              <a:ahLst/>
              <a:cxnLst/>
              <a:rect l="l" t="t" r="r" b="b"/>
              <a:pathLst>
                <a:path w="8189" h="8189" extrusionOk="0">
                  <a:moveTo>
                    <a:pt x="4084" y="1"/>
                  </a:moveTo>
                  <a:cubicBezTo>
                    <a:pt x="1833" y="1"/>
                    <a:pt x="0" y="1833"/>
                    <a:pt x="0" y="4084"/>
                  </a:cubicBezTo>
                  <a:cubicBezTo>
                    <a:pt x="0" y="6356"/>
                    <a:pt x="1833" y="8189"/>
                    <a:pt x="4084" y="8189"/>
                  </a:cubicBezTo>
                  <a:cubicBezTo>
                    <a:pt x="6356" y="8189"/>
                    <a:pt x="8188" y="6356"/>
                    <a:pt x="8188" y="4084"/>
                  </a:cubicBezTo>
                  <a:cubicBezTo>
                    <a:pt x="8188" y="1833"/>
                    <a:pt x="6356" y="1"/>
                    <a:pt x="4084" y="1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34;p31">
              <a:extLst>
                <a:ext uri="{FF2B5EF4-FFF2-40B4-BE49-F238E27FC236}">
                  <a16:creationId xmlns:a16="http://schemas.microsoft.com/office/drawing/2014/main" id="{F3A64765-6A85-7EDF-D5A6-491104318540}"/>
                </a:ext>
              </a:extLst>
            </p:cNvPr>
            <p:cNvSpPr/>
            <p:nvPr/>
          </p:nvSpPr>
          <p:spPr>
            <a:xfrm>
              <a:off x="6995495" y="2084077"/>
              <a:ext cx="56086" cy="56172"/>
            </a:xfrm>
            <a:custGeom>
              <a:avLst/>
              <a:gdLst/>
              <a:ahLst/>
              <a:cxnLst/>
              <a:rect l="l" t="t" r="r" b="b"/>
              <a:pathLst>
                <a:path w="2602" h="2606" extrusionOk="0">
                  <a:moveTo>
                    <a:pt x="1304" y="0"/>
                  </a:moveTo>
                  <a:cubicBezTo>
                    <a:pt x="594" y="0"/>
                    <a:pt x="1" y="599"/>
                    <a:pt x="1" y="1303"/>
                  </a:cubicBezTo>
                  <a:cubicBezTo>
                    <a:pt x="1" y="2029"/>
                    <a:pt x="594" y="2606"/>
                    <a:pt x="1304" y="2606"/>
                  </a:cubicBezTo>
                  <a:cubicBezTo>
                    <a:pt x="2029" y="2606"/>
                    <a:pt x="2601" y="2029"/>
                    <a:pt x="2601" y="1303"/>
                  </a:cubicBezTo>
                  <a:cubicBezTo>
                    <a:pt x="2601" y="599"/>
                    <a:pt x="2029" y="0"/>
                    <a:pt x="1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35;p31">
              <a:extLst>
                <a:ext uri="{FF2B5EF4-FFF2-40B4-BE49-F238E27FC236}">
                  <a16:creationId xmlns:a16="http://schemas.microsoft.com/office/drawing/2014/main" id="{A51B4966-AC64-C397-5D3B-2D02417A8EE8}"/>
                </a:ext>
              </a:extLst>
            </p:cNvPr>
            <p:cNvSpPr/>
            <p:nvPr/>
          </p:nvSpPr>
          <p:spPr>
            <a:xfrm>
              <a:off x="7535337" y="1518083"/>
              <a:ext cx="484750" cy="239972"/>
            </a:xfrm>
            <a:custGeom>
              <a:avLst/>
              <a:gdLst/>
              <a:ahLst/>
              <a:cxnLst/>
              <a:rect l="l" t="t" r="r" b="b"/>
              <a:pathLst>
                <a:path w="22489" h="11133" extrusionOk="0">
                  <a:moveTo>
                    <a:pt x="1185" y="0"/>
                  </a:moveTo>
                  <a:cubicBezTo>
                    <a:pt x="1044" y="0"/>
                    <a:pt x="906" y="11"/>
                    <a:pt x="774" y="43"/>
                  </a:cubicBezTo>
                  <a:cubicBezTo>
                    <a:pt x="1" y="196"/>
                    <a:pt x="1" y="1256"/>
                    <a:pt x="64" y="1854"/>
                  </a:cubicBezTo>
                  <a:cubicBezTo>
                    <a:pt x="266" y="4301"/>
                    <a:pt x="462" y="6753"/>
                    <a:pt x="1150" y="9136"/>
                  </a:cubicBezTo>
                  <a:cubicBezTo>
                    <a:pt x="1235" y="9422"/>
                    <a:pt x="1346" y="9730"/>
                    <a:pt x="1547" y="9952"/>
                  </a:cubicBezTo>
                  <a:cubicBezTo>
                    <a:pt x="1897" y="10349"/>
                    <a:pt x="2739" y="10280"/>
                    <a:pt x="3242" y="10349"/>
                  </a:cubicBezTo>
                  <a:cubicBezTo>
                    <a:pt x="3952" y="10439"/>
                    <a:pt x="4656" y="10482"/>
                    <a:pt x="5387" y="10545"/>
                  </a:cubicBezTo>
                  <a:cubicBezTo>
                    <a:pt x="7924" y="10746"/>
                    <a:pt x="10461" y="10879"/>
                    <a:pt x="12998" y="10969"/>
                  </a:cubicBezTo>
                  <a:cubicBezTo>
                    <a:pt x="14927" y="11023"/>
                    <a:pt x="16841" y="11081"/>
                    <a:pt x="18766" y="11081"/>
                  </a:cubicBezTo>
                  <a:cubicBezTo>
                    <a:pt x="19108" y="11081"/>
                    <a:pt x="19450" y="11079"/>
                    <a:pt x="19793" y="11075"/>
                  </a:cubicBezTo>
                  <a:cubicBezTo>
                    <a:pt x="19809" y="11074"/>
                    <a:pt x="19827" y="11074"/>
                    <a:pt x="19845" y="11074"/>
                  </a:cubicBezTo>
                  <a:cubicBezTo>
                    <a:pt x="20113" y="11074"/>
                    <a:pt x="20595" y="11133"/>
                    <a:pt x="21072" y="11133"/>
                  </a:cubicBezTo>
                  <a:cubicBezTo>
                    <a:pt x="21724" y="11133"/>
                    <a:pt x="22367" y="11023"/>
                    <a:pt x="22441" y="10503"/>
                  </a:cubicBezTo>
                  <a:cubicBezTo>
                    <a:pt x="22489" y="10175"/>
                    <a:pt x="22203" y="9910"/>
                    <a:pt x="21938" y="9687"/>
                  </a:cubicBezTo>
                  <a:cubicBezTo>
                    <a:pt x="21165" y="9089"/>
                    <a:pt x="20413" y="8496"/>
                    <a:pt x="19618" y="7924"/>
                  </a:cubicBezTo>
                  <a:cubicBezTo>
                    <a:pt x="14566" y="4190"/>
                    <a:pt x="8803" y="1102"/>
                    <a:pt x="2517" y="154"/>
                  </a:cubicBezTo>
                  <a:cubicBezTo>
                    <a:pt x="2209" y="112"/>
                    <a:pt x="1897" y="64"/>
                    <a:pt x="1611" y="22"/>
                  </a:cubicBezTo>
                  <a:cubicBezTo>
                    <a:pt x="1468" y="11"/>
                    <a:pt x="1325" y="0"/>
                    <a:pt x="1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36;p31">
              <a:extLst>
                <a:ext uri="{FF2B5EF4-FFF2-40B4-BE49-F238E27FC236}">
                  <a16:creationId xmlns:a16="http://schemas.microsoft.com/office/drawing/2014/main" id="{194BB3AD-D00B-FA2C-9A9A-36AB87869D15}"/>
                </a:ext>
              </a:extLst>
            </p:cNvPr>
            <p:cNvSpPr/>
            <p:nvPr/>
          </p:nvSpPr>
          <p:spPr>
            <a:xfrm>
              <a:off x="7055436" y="1517480"/>
              <a:ext cx="461342" cy="219926"/>
            </a:xfrm>
            <a:custGeom>
              <a:avLst/>
              <a:gdLst/>
              <a:ahLst/>
              <a:cxnLst/>
              <a:rect l="l" t="t" r="r" b="b"/>
              <a:pathLst>
                <a:path w="21403" h="10203" extrusionOk="0">
                  <a:moveTo>
                    <a:pt x="18650" y="1"/>
                  </a:moveTo>
                  <a:cubicBezTo>
                    <a:pt x="18555" y="1"/>
                    <a:pt x="18457" y="3"/>
                    <a:pt x="18357" y="7"/>
                  </a:cubicBezTo>
                  <a:cubicBezTo>
                    <a:pt x="15206" y="140"/>
                    <a:pt x="12049" y="293"/>
                    <a:pt x="8871" y="447"/>
                  </a:cubicBezTo>
                  <a:cubicBezTo>
                    <a:pt x="7855" y="489"/>
                    <a:pt x="6705" y="537"/>
                    <a:pt x="5757" y="1040"/>
                  </a:cubicBezTo>
                  <a:cubicBezTo>
                    <a:pt x="5143" y="1374"/>
                    <a:pt x="4587" y="1882"/>
                    <a:pt x="4105" y="2391"/>
                  </a:cubicBezTo>
                  <a:cubicBezTo>
                    <a:pt x="2892" y="3646"/>
                    <a:pt x="1939" y="5192"/>
                    <a:pt x="1213" y="6760"/>
                  </a:cubicBezTo>
                  <a:cubicBezTo>
                    <a:pt x="991" y="7242"/>
                    <a:pt x="0" y="9096"/>
                    <a:pt x="482" y="9625"/>
                  </a:cubicBezTo>
                  <a:cubicBezTo>
                    <a:pt x="860" y="10014"/>
                    <a:pt x="6898" y="10203"/>
                    <a:pt x="12354" y="10203"/>
                  </a:cubicBezTo>
                  <a:cubicBezTo>
                    <a:pt x="16846" y="10203"/>
                    <a:pt x="20944" y="10075"/>
                    <a:pt x="21164" y="9826"/>
                  </a:cubicBezTo>
                  <a:cubicBezTo>
                    <a:pt x="21207" y="9805"/>
                    <a:pt x="21207" y="9758"/>
                    <a:pt x="21228" y="9715"/>
                  </a:cubicBezTo>
                  <a:cubicBezTo>
                    <a:pt x="21402" y="9276"/>
                    <a:pt x="21318" y="8656"/>
                    <a:pt x="21297" y="8190"/>
                  </a:cubicBezTo>
                  <a:cubicBezTo>
                    <a:pt x="21249" y="7374"/>
                    <a:pt x="21185" y="6537"/>
                    <a:pt x="21095" y="5722"/>
                  </a:cubicBezTo>
                  <a:cubicBezTo>
                    <a:pt x="21032" y="4880"/>
                    <a:pt x="20921" y="4064"/>
                    <a:pt x="20830" y="3227"/>
                  </a:cubicBezTo>
                  <a:cubicBezTo>
                    <a:pt x="20767" y="2740"/>
                    <a:pt x="20788" y="2057"/>
                    <a:pt x="20656" y="1437"/>
                  </a:cubicBezTo>
                  <a:cubicBezTo>
                    <a:pt x="20433" y="268"/>
                    <a:pt x="19689" y="1"/>
                    <a:pt x="18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37;p31">
              <a:extLst>
                <a:ext uri="{FF2B5EF4-FFF2-40B4-BE49-F238E27FC236}">
                  <a16:creationId xmlns:a16="http://schemas.microsoft.com/office/drawing/2014/main" id="{6A3040F1-D1C8-D81A-ED95-3DD38B23FA88}"/>
                </a:ext>
              </a:extLst>
            </p:cNvPr>
            <p:cNvSpPr/>
            <p:nvPr/>
          </p:nvSpPr>
          <p:spPr>
            <a:xfrm>
              <a:off x="7506993" y="1493468"/>
              <a:ext cx="62165" cy="627725"/>
            </a:xfrm>
            <a:custGeom>
              <a:avLst/>
              <a:gdLst/>
              <a:ahLst/>
              <a:cxnLst/>
              <a:rect l="l" t="t" r="r" b="b"/>
              <a:pathLst>
                <a:path w="2884" h="29122" extrusionOk="0">
                  <a:moveTo>
                    <a:pt x="169" y="1"/>
                  </a:moveTo>
                  <a:cubicBezTo>
                    <a:pt x="87" y="1"/>
                    <a:pt x="0" y="65"/>
                    <a:pt x="13" y="168"/>
                  </a:cubicBezTo>
                  <a:cubicBezTo>
                    <a:pt x="188" y="1254"/>
                    <a:pt x="368" y="2355"/>
                    <a:pt x="521" y="3436"/>
                  </a:cubicBezTo>
                  <a:cubicBezTo>
                    <a:pt x="1183" y="7784"/>
                    <a:pt x="1824" y="12153"/>
                    <a:pt x="2243" y="16544"/>
                  </a:cubicBezTo>
                  <a:cubicBezTo>
                    <a:pt x="2661" y="20670"/>
                    <a:pt x="2682" y="24864"/>
                    <a:pt x="2486" y="28990"/>
                  </a:cubicBezTo>
                  <a:cubicBezTo>
                    <a:pt x="2486" y="29078"/>
                    <a:pt x="2558" y="29121"/>
                    <a:pt x="2629" y="29121"/>
                  </a:cubicBezTo>
                  <a:cubicBezTo>
                    <a:pt x="2701" y="29121"/>
                    <a:pt x="2772" y="29078"/>
                    <a:pt x="2772" y="28990"/>
                  </a:cubicBezTo>
                  <a:cubicBezTo>
                    <a:pt x="2883" y="26850"/>
                    <a:pt x="2883" y="24711"/>
                    <a:pt x="2836" y="22571"/>
                  </a:cubicBezTo>
                  <a:cubicBezTo>
                    <a:pt x="2772" y="17958"/>
                    <a:pt x="2221" y="13409"/>
                    <a:pt x="1581" y="8864"/>
                  </a:cubicBezTo>
                  <a:cubicBezTo>
                    <a:pt x="1183" y="5930"/>
                    <a:pt x="765" y="3017"/>
                    <a:pt x="299" y="104"/>
                  </a:cubicBezTo>
                  <a:cubicBezTo>
                    <a:pt x="281" y="32"/>
                    <a:pt x="226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38;p31">
              <a:extLst>
                <a:ext uri="{FF2B5EF4-FFF2-40B4-BE49-F238E27FC236}">
                  <a16:creationId xmlns:a16="http://schemas.microsoft.com/office/drawing/2014/main" id="{8BBDBA9A-D37A-1761-AC47-64C05DF6D290}"/>
                </a:ext>
              </a:extLst>
            </p:cNvPr>
            <p:cNvSpPr/>
            <p:nvPr/>
          </p:nvSpPr>
          <p:spPr>
            <a:xfrm>
              <a:off x="8014570" y="1741644"/>
              <a:ext cx="64406" cy="379540"/>
            </a:xfrm>
            <a:custGeom>
              <a:avLst/>
              <a:gdLst/>
              <a:ahLst/>
              <a:cxnLst/>
              <a:rect l="l" t="t" r="r" b="b"/>
              <a:pathLst>
                <a:path w="2988" h="17608" extrusionOk="0">
                  <a:moveTo>
                    <a:pt x="197" y="1"/>
                  </a:moveTo>
                  <a:cubicBezTo>
                    <a:pt x="96" y="1"/>
                    <a:pt x="0" y="107"/>
                    <a:pt x="75" y="200"/>
                  </a:cubicBezTo>
                  <a:cubicBezTo>
                    <a:pt x="1754" y="2514"/>
                    <a:pt x="2394" y="5364"/>
                    <a:pt x="2527" y="8165"/>
                  </a:cubicBezTo>
                  <a:cubicBezTo>
                    <a:pt x="2659" y="11295"/>
                    <a:pt x="1955" y="14367"/>
                    <a:pt x="1621" y="17476"/>
                  </a:cubicBezTo>
                  <a:cubicBezTo>
                    <a:pt x="1611" y="17564"/>
                    <a:pt x="1677" y="17607"/>
                    <a:pt x="1748" y="17607"/>
                  </a:cubicBezTo>
                  <a:cubicBezTo>
                    <a:pt x="1820" y="17607"/>
                    <a:pt x="1897" y="17564"/>
                    <a:pt x="1907" y="17476"/>
                  </a:cubicBezTo>
                  <a:cubicBezTo>
                    <a:pt x="2241" y="14256"/>
                    <a:pt x="2988" y="11099"/>
                    <a:pt x="2792" y="7853"/>
                  </a:cubicBezTo>
                  <a:cubicBezTo>
                    <a:pt x="2638" y="5099"/>
                    <a:pt x="1976" y="2318"/>
                    <a:pt x="318" y="67"/>
                  </a:cubicBezTo>
                  <a:cubicBezTo>
                    <a:pt x="285" y="20"/>
                    <a:pt x="24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39;p31">
              <a:extLst>
                <a:ext uri="{FF2B5EF4-FFF2-40B4-BE49-F238E27FC236}">
                  <a16:creationId xmlns:a16="http://schemas.microsoft.com/office/drawing/2014/main" id="{0DD82F20-FDD7-C48F-03B4-6F7111672B04}"/>
                </a:ext>
              </a:extLst>
            </p:cNvPr>
            <p:cNvSpPr/>
            <p:nvPr/>
          </p:nvSpPr>
          <p:spPr>
            <a:xfrm>
              <a:off x="7050630" y="1722202"/>
              <a:ext cx="215572" cy="398983"/>
            </a:xfrm>
            <a:custGeom>
              <a:avLst/>
              <a:gdLst/>
              <a:ahLst/>
              <a:cxnLst/>
              <a:rect l="l" t="t" r="r" b="b"/>
              <a:pathLst>
                <a:path w="10001" h="18510" extrusionOk="0">
                  <a:moveTo>
                    <a:pt x="706" y="0"/>
                  </a:moveTo>
                  <a:cubicBezTo>
                    <a:pt x="664" y="0"/>
                    <a:pt x="624" y="19"/>
                    <a:pt x="599" y="64"/>
                  </a:cubicBezTo>
                  <a:cubicBezTo>
                    <a:pt x="1" y="943"/>
                    <a:pt x="202" y="2203"/>
                    <a:pt x="705" y="3088"/>
                  </a:cubicBezTo>
                  <a:cubicBezTo>
                    <a:pt x="1457" y="4412"/>
                    <a:pt x="2824" y="5423"/>
                    <a:pt x="3952" y="6440"/>
                  </a:cubicBezTo>
                  <a:cubicBezTo>
                    <a:pt x="5255" y="7632"/>
                    <a:pt x="6558" y="8824"/>
                    <a:pt x="7569" y="10259"/>
                  </a:cubicBezTo>
                  <a:cubicBezTo>
                    <a:pt x="8676" y="11827"/>
                    <a:pt x="9094" y="13611"/>
                    <a:pt x="9402" y="15465"/>
                  </a:cubicBezTo>
                  <a:cubicBezTo>
                    <a:pt x="9576" y="16434"/>
                    <a:pt x="9709" y="17409"/>
                    <a:pt x="9709" y="18378"/>
                  </a:cubicBezTo>
                  <a:cubicBezTo>
                    <a:pt x="9709" y="18466"/>
                    <a:pt x="9782" y="18509"/>
                    <a:pt x="9855" y="18509"/>
                  </a:cubicBezTo>
                  <a:cubicBezTo>
                    <a:pt x="9927" y="18509"/>
                    <a:pt x="10000" y="18466"/>
                    <a:pt x="10000" y="18378"/>
                  </a:cubicBezTo>
                  <a:cubicBezTo>
                    <a:pt x="10000" y="17277"/>
                    <a:pt x="9820" y="16170"/>
                    <a:pt x="9624" y="15110"/>
                  </a:cubicBezTo>
                  <a:cubicBezTo>
                    <a:pt x="9312" y="13368"/>
                    <a:pt x="8893" y="11694"/>
                    <a:pt x="7882" y="10238"/>
                  </a:cubicBezTo>
                  <a:cubicBezTo>
                    <a:pt x="6928" y="8866"/>
                    <a:pt x="5715" y="7696"/>
                    <a:pt x="4503" y="6573"/>
                  </a:cubicBezTo>
                  <a:cubicBezTo>
                    <a:pt x="3353" y="5514"/>
                    <a:pt x="1966" y="4497"/>
                    <a:pt x="1102" y="3194"/>
                  </a:cubicBezTo>
                  <a:cubicBezTo>
                    <a:pt x="552" y="2357"/>
                    <a:pt x="223" y="1102"/>
                    <a:pt x="838" y="217"/>
                  </a:cubicBezTo>
                  <a:cubicBezTo>
                    <a:pt x="916" y="109"/>
                    <a:pt x="807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40;p31">
              <a:extLst>
                <a:ext uri="{FF2B5EF4-FFF2-40B4-BE49-F238E27FC236}">
                  <a16:creationId xmlns:a16="http://schemas.microsoft.com/office/drawing/2014/main" id="{1BE7CF81-15AA-578B-DC3E-A0D17D285B29}"/>
                </a:ext>
              </a:extLst>
            </p:cNvPr>
            <p:cNvSpPr/>
            <p:nvPr/>
          </p:nvSpPr>
          <p:spPr>
            <a:xfrm>
              <a:off x="7602349" y="1792965"/>
              <a:ext cx="69084" cy="29487"/>
            </a:xfrm>
            <a:custGeom>
              <a:avLst/>
              <a:gdLst/>
              <a:ahLst/>
              <a:cxnLst/>
              <a:rect l="l" t="t" r="r" b="b"/>
              <a:pathLst>
                <a:path w="3205" h="1368" extrusionOk="0">
                  <a:moveTo>
                    <a:pt x="1590" y="1"/>
                  </a:moveTo>
                  <a:cubicBezTo>
                    <a:pt x="710" y="1"/>
                    <a:pt x="1" y="308"/>
                    <a:pt x="1" y="684"/>
                  </a:cubicBezTo>
                  <a:cubicBezTo>
                    <a:pt x="1" y="1060"/>
                    <a:pt x="710" y="1367"/>
                    <a:pt x="1590" y="1367"/>
                  </a:cubicBezTo>
                  <a:cubicBezTo>
                    <a:pt x="2495" y="1367"/>
                    <a:pt x="3205" y="1060"/>
                    <a:pt x="3205" y="684"/>
                  </a:cubicBezTo>
                  <a:cubicBezTo>
                    <a:pt x="3205" y="308"/>
                    <a:pt x="2495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41;p31">
              <a:extLst>
                <a:ext uri="{FF2B5EF4-FFF2-40B4-BE49-F238E27FC236}">
                  <a16:creationId xmlns:a16="http://schemas.microsoft.com/office/drawing/2014/main" id="{3DE82DD8-1240-A431-450B-FAB810A2F0FB}"/>
                </a:ext>
              </a:extLst>
            </p:cNvPr>
            <p:cNvSpPr/>
            <p:nvPr/>
          </p:nvSpPr>
          <p:spPr>
            <a:xfrm>
              <a:off x="7167647" y="1792965"/>
              <a:ext cx="68976" cy="29487"/>
            </a:xfrm>
            <a:custGeom>
              <a:avLst/>
              <a:gdLst/>
              <a:ahLst/>
              <a:cxnLst/>
              <a:rect l="l" t="t" r="r" b="b"/>
              <a:pathLst>
                <a:path w="3200" h="1368" extrusionOk="0">
                  <a:moveTo>
                    <a:pt x="1589" y="1"/>
                  </a:moveTo>
                  <a:cubicBezTo>
                    <a:pt x="705" y="1"/>
                    <a:pt x="0" y="308"/>
                    <a:pt x="0" y="684"/>
                  </a:cubicBezTo>
                  <a:cubicBezTo>
                    <a:pt x="0" y="1060"/>
                    <a:pt x="705" y="1367"/>
                    <a:pt x="1589" y="1367"/>
                  </a:cubicBezTo>
                  <a:cubicBezTo>
                    <a:pt x="2495" y="1367"/>
                    <a:pt x="3199" y="1060"/>
                    <a:pt x="3199" y="684"/>
                  </a:cubicBezTo>
                  <a:cubicBezTo>
                    <a:pt x="3199" y="308"/>
                    <a:pt x="2495" y="1"/>
                    <a:pt x="1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42;p31">
              <a:extLst>
                <a:ext uri="{FF2B5EF4-FFF2-40B4-BE49-F238E27FC236}">
                  <a16:creationId xmlns:a16="http://schemas.microsoft.com/office/drawing/2014/main" id="{B52AF513-5BFA-2F3F-1CA1-3F84CE84575E}"/>
                </a:ext>
              </a:extLst>
            </p:cNvPr>
            <p:cNvSpPr/>
            <p:nvPr/>
          </p:nvSpPr>
          <p:spPr>
            <a:xfrm>
              <a:off x="6741954" y="1535176"/>
              <a:ext cx="344902" cy="173647"/>
            </a:xfrm>
            <a:custGeom>
              <a:avLst/>
              <a:gdLst/>
              <a:ahLst/>
              <a:cxnLst/>
              <a:rect l="l" t="t" r="r" b="b"/>
              <a:pathLst>
                <a:path w="16001" h="8056" extrusionOk="0">
                  <a:moveTo>
                    <a:pt x="12334" y="0"/>
                  </a:moveTo>
                  <a:cubicBezTo>
                    <a:pt x="10473" y="0"/>
                    <a:pt x="8158" y="129"/>
                    <a:pt x="6446" y="245"/>
                  </a:cubicBezTo>
                  <a:cubicBezTo>
                    <a:pt x="4990" y="1061"/>
                    <a:pt x="3533" y="2205"/>
                    <a:pt x="2363" y="3820"/>
                  </a:cubicBezTo>
                  <a:cubicBezTo>
                    <a:pt x="1436" y="5054"/>
                    <a:pt x="663" y="6421"/>
                    <a:pt x="1" y="7877"/>
                  </a:cubicBezTo>
                  <a:cubicBezTo>
                    <a:pt x="1055" y="7970"/>
                    <a:pt x="2400" y="8055"/>
                    <a:pt x="3797" y="8055"/>
                  </a:cubicBezTo>
                  <a:cubicBezTo>
                    <a:pt x="4708" y="8055"/>
                    <a:pt x="5642" y="8019"/>
                    <a:pt x="6531" y="7925"/>
                  </a:cubicBezTo>
                  <a:cubicBezTo>
                    <a:pt x="10418" y="7459"/>
                    <a:pt x="16001" y="1347"/>
                    <a:pt x="15492" y="420"/>
                  </a:cubicBezTo>
                  <a:cubicBezTo>
                    <a:pt x="15334" y="106"/>
                    <a:pt x="14020" y="0"/>
                    <a:pt x="12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43;p31">
              <a:extLst>
                <a:ext uri="{FF2B5EF4-FFF2-40B4-BE49-F238E27FC236}">
                  <a16:creationId xmlns:a16="http://schemas.microsoft.com/office/drawing/2014/main" id="{4B0BD03D-7CA9-A060-81F5-F2798651AA73}"/>
                </a:ext>
              </a:extLst>
            </p:cNvPr>
            <p:cNvSpPr/>
            <p:nvPr/>
          </p:nvSpPr>
          <p:spPr>
            <a:xfrm>
              <a:off x="8536156" y="1809648"/>
              <a:ext cx="35178" cy="27073"/>
            </a:xfrm>
            <a:custGeom>
              <a:avLst/>
              <a:gdLst/>
              <a:ahLst/>
              <a:cxnLst/>
              <a:rect l="l" t="t" r="r" b="b"/>
              <a:pathLst>
                <a:path w="1632" h="1256" extrusionOk="0">
                  <a:moveTo>
                    <a:pt x="1631" y="1255"/>
                  </a:moveTo>
                  <a:lnTo>
                    <a:pt x="1631" y="1255"/>
                  </a:lnTo>
                  <a:lnTo>
                    <a:pt x="1631" y="1255"/>
                  </a:lnTo>
                  <a:close/>
                  <a:moveTo>
                    <a:pt x="1631" y="1255"/>
                  </a:moveTo>
                  <a:lnTo>
                    <a:pt x="1631" y="1255"/>
                  </a:lnTo>
                  <a:lnTo>
                    <a:pt x="1631" y="1255"/>
                  </a:lnTo>
                  <a:close/>
                  <a:moveTo>
                    <a:pt x="1610" y="1255"/>
                  </a:moveTo>
                  <a:lnTo>
                    <a:pt x="1610" y="1255"/>
                  </a:lnTo>
                  <a:lnTo>
                    <a:pt x="1610" y="1255"/>
                  </a:lnTo>
                  <a:close/>
                  <a:moveTo>
                    <a:pt x="1610" y="1234"/>
                  </a:moveTo>
                  <a:lnTo>
                    <a:pt x="1610" y="1234"/>
                  </a:lnTo>
                  <a:lnTo>
                    <a:pt x="1610" y="1234"/>
                  </a:lnTo>
                  <a:close/>
                  <a:moveTo>
                    <a:pt x="1610" y="1234"/>
                  </a:moveTo>
                  <a:lnTo>
                    <a:pt x="1610" y="1234"/>
                  </a:lnTo>
                  <a:lnTo>
                    <a:pt x="1610" y="1234"/>
                  </a:lnTo>
                  <a:close/>
                  <a:moveTo>
                    <a:pt x="1589" y="1213"/>
                  </a:moveTo>
                  <a:cubicBezTo>
                    <a:pt x="1589" y="1213"/>
                    <a:pt x="1589" y="1234"/>
                    <a:pt x="1610" y="1234"/>
                  </a:cubicBezTo>
                  <a:cubicBezTo>
                    <a:pt x="1589" y="1234"/>
                    <a:pt x="1589" y="1213"/>
                    <a:pt x="1589" y="1213"/>
                  </a:cubicBezTo>
                  <a:close/>
                  <a:moveTo>
                    <a:pt x="1589" y="1213"/>
                  </a:moveTo>
                  <a:lnTo>
                    <a:pt x="1589" y="1213"/>
                  </a:lnTo>
                  <a:lnTo>
                    <a:pt x="1589" y="1213"/>
                  </a:lnTo>
                  <a:close/>
                  <a:moveTo>
                    <a:pt x="1589" y="1213"/>
                  </a:moveTo>
                  <a:lnTo>
                    <a:pt x="1589" y="1213"/>
                  </a:lnTo>
                  <a:lnTo>
                    <a:pt x="1589" y="1213"/>
                  </a:lnTo>
                  <a:close/>
                  <a:moveTo>
                    <a:pt x="1589" y="1192"/>
                  </a:moveTo>
                  <a:lnTo>
                    <a:pt x="1589" y="1192"/>
                  </a:lnTo>
                  <a:lnTo>
                    <a:pt x="1589" y="1192"/>
                  </a:lnTo>
                  <a:close/>
                  <a:moveTo>
                    <a:pt x="1563" y="1192"/>
                  </a:moveTo>
                  <a:lnTo>
                    <a:pt x="1563" y="1192"/>
                  </a:lnTo>
                  <a:lnTo>
                    <a:pt x="1563" y="1192"/>
                  </a:lnTo>
                  <a:close/>
                  <a:moveTo>
                    <a:pt x="1563" y="1192"/>
                  </a:moveTo>
                  <a:lnTo>
                    <a:pt x="1563" y="1192"/>
                  </a:lnTo>
                  <a:lnTo>
                    <a:pt x="1563" y="1192"/>
                  </a:lnTo>
                  <a:close/>
                  <a:moveTo>
                    <a:pt x="1563" y="1171"/>
                  </a:moveTo>
                  <a:lnTo>
                    <a:pt x="1563" y="1171"/>
                  </a:lnTo>
                  <a:lnTo>
                    <a:pt x="1563" y="1171"/>
                  </a:lnTo>
                  <a:close/>
                  <a:moveTo>
                    <a:pt x="1541" y="1171"/>
                  </a:moveTo>
                  <a:lnTo>
                    <a:pt x="1563" y="1171"/>
                  </a:lnTo>
                  <a:lnTo>
                    <a:pt x="1541" y="1171"/>
                  </a:lnTo>
                  <a:close/>
                  <a:moveTo>
                    <a:pt x="1541" y="1149"/>
                  </a:moveTo>
                  <a:lnTo>
                    <a:pt x="1541" y="1171"/>
                  </a:lnTo>
                  <a:lnTo>
                    <a:pt x="1541" y="1149"/>
                  </a:lnTo>
                  <a:close/>
                  <a:moveTo>
                    <a:pt x="1541" y="1149"/>
                  </a:moveTo>
                  <a:lnTo>
                    <a:pt x="1541" y="1149"/>
                  </a:lnTo>
                  <a:lnTo>
                    <a:pt x="1541" y="1149"/>
                  </a:lnTo>
                  <a:close/>
                  <a:moveTo>
                    <a:pt x="1520" y="1149"/>
                  </a:moveTo>
                  <a:lnTo>
                    <a:pt x="1541" y="1149"/>
                  </a:lnTo>
                  <a:lnTo>
                    <a:pt x="1520" y="1149"/>
                  </a:lnTo>
                  <a:close/>
                  <a:moveTo>
                    <a:pt x="85" y="21"/>
                  </a:moveTo>
                  <a:lnTo>
                    <a:pt x="85" y="21"/>
                  </a:lnTo>
                  <a:cubicBezTo>
                    <a:pt x="662" y="286"/>
                    <a:pt x="1144" y="662"/>
                    <a:pt x="1520" y="1149"/>
                  </a:cubicBezTo>
                  <a:cubicBezTo>
                    <a:pt x="1144" y="662"/>
                    <a:pt x="662" y="286"/>
                    <a:pt x="85" y="21"/>
                  </a:cubicBezTo>
                  <a:lnTo>
                    <a:pt x="85" y="21"/>
                  </a:lnTo>
                  <a:close/>
                  <a:moveTo>
                    <a:pt x="64" y="21"/>
                  </a:moveTo>
                  <a:lnTo>
                    <a:pt x="64" y="21"/>
                  </a:lnTo>
                  <a:lnTo>
                    <a:pt x="64" y="21"/>
                  </a:lnTo>
                  <a:close/>
                  <a:moveTo>
                    <a:pt x="64" y="21"/>
                  </a:moveTo>
                  <a:lnTo>
                    <a:pt x="64" y="21"/>
                  </a:lnTo>
                  <a:lnTo>
                    <a:pt x="64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43" y="21"/>
                  </a:moveTo>
                  <a:lnTo>
                    <a:pt x="43" y="21"/>
                  </a:lnTo>
                  <a:lnTo>
                    <a:pt x="43" y="21"/>
                  </a:lnTo>
                  <a:close/>
                  <a:moveTo>
                    <a:pt x="21" y="0"/>
                  </a:moveTo>
                  <a:lnTo>
                    <a:pt x="21" y="0"/>
                  </a:lnTo>
                  <a:lnTo>
                    <a:pt x="21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44;p31">
              <a:extLst>
                <a:ext uri="{FF2B5EF4-FFF2-40B4-BE49-F238E27FC236}">
                  <a16:creationId xmlns:a16="http://schemas.microsoft.com/office/drawing/2014/main" id="{BFC8EE2B-46BA-719D-7C44-363D750F7AE1}"/>
                </a:ext>
              </a:extLst>
            </p:cNvPr>
            <p:cNvSpPr/>
            <p:nvPr/>
          </p:nvSpPr>
          <p:spPr>
            <a:xfrm>
              <a:off x="8403835" y="1777338"/>
              <a:ext cx="195137" cy="141228"/>
            </a:xfrm>
            <a:custGeom>
              <a:avLst/>
              <a:gdLst/>
              <a:ahLst/>
              <a:cxnLst/>
              <a:rect l="l" t="t" r="r" b="b"/>
              <a:pathLst>
                <a:path w="9053" h="6552" extrusionOk="0">
                  <a:moveTo>
                    <a:pt x="377" y="0"/>
                  </a:moveTo>
                  <a:cubicBezTo>
                    <a:pt x="112" y="503"/>
                    <a:pt x="1" y="1165"/>
                    <a:pt x="684" y="1875"/>
                  </a:cubicBezTo>
                  <a:cubicBezTo>
                    <a:pt x="2035" y="3310"/>
                    <a:pt x="5938" y="6552"/>
                    <a:pt x="7484" y="6552"/>
                  </a:cubicBezTo>
                  <a:lnTo>
                    <a:pt x="7659" y="6552"/>
                  </a:lnTo>
                  <a:cubicBezTo>
                    <a:pt x="8125" y="6440"/>
                    <a:pt x="8607" y="6308"/>
                    <a:pt x="9052" y="6176"/>
                  </a:cubicBezTo>
                  <a:cubicBezTo>
                    <a:pt x="8851" y="4852"/>
                    <a:pt x="8454" y="3660"/>
                    <a:pt x="7770" y="2754"/>
                  </a:cubicBezTo>
                  <a:lnTo>
                    <a:pt x="7749" y="2754"/>
                  </a:lnTo>
                  <a:lnTo>
                    <a:pt x="7749" y="2733"/>
                  </a:lnTo>
                  <a:cubicBezTo>
                    <a:pt x="7728" y="2733"/>
                    <a:pt x="7728" y="2712"/>
                    <a:pt x="7728" y="2712"/>
                  </a:cubicBezTo>
                  <a:lnTo>
                    <a:pt x="7728" y="2691"/>
                  </a:lnTo>
                  <a:lnTo>
                    <a:pt x="7702" y="2691"/>
                  </a:lnTo>
                  <a:lnTo>
                    <a:pt x="7702" y="2670"/>
                  </a:lnTo>
                  <a:lnTo>
                    <a:pt x="7680" y="2670"/>
                  </a:lnTo>
                  <a:lnTo>
                    <a:pt x="7680" y="2648"/>
                  </a:lnTo>
                  <a:lnTo>
                    <a:pt x="7659" y="2648"/>
                  </a:lnTo>
                  <a:cubicBezTo>
                    <a:pt x="7283" y="2161"/>
                    <a:pt x="6801" y="1785"/>
                    <a:pt x="6224" y="1520"/>
                  </a:cubicBezTo>
                  <a:lnTo>
                    <a:pt x="6182" y="1520"/>
                  </a:lnTo>
                  <a:cubicBezTo>
                    <a:pt x="6182" y="1499"/>
                    <a:pt x="6160" y="1499"/>
                    <a:pt x="6160" y="1499"/>
                  </a:cubicBezTo>
                  <a:lnTo>
                    <a:pt x="6139" y="1499"/>
                  </a:lnTo>
                  <a:cubicBezTo>
                    <a:pt x="4768" y="927"/>
                    <a:pt x="2670" y="419"/>
                    <a:pt x="377" y="0"/>
                  </a:cubicBezTo>
                  <a:close/>
                </a:path>
              </a:pathLst>
            </a:custGeom>
            <a:solidFill>
              <a:srgbClr val="FFFFFF">
                <a:alpha val="610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45;p31">
              <a:extLst>
                <a:ext uri="{FF2B5EF4-FFF2-40B4-BE49-F238E27FC236}">
                  <a16:creationId xmlns:a16="http://schemas.microsoft.com/office/drawing/2014/main" id="{2A6A8FC0-1EB8-818D-908A-EFB9E093ADD5}"/>
                </a:ext>
              </a:extLst>
            </p:cNvPr>
            <p:cNvSpPr/>
            <p:nvPr/>
          </p:nvSpPr>
          <p:spPr>
            <a:xfrm>
              <a:off x="6697208" y="1753930"/>
              <a:ext cx="104714" cy="101395"/>
            </a:xfrm>
            <a:custGeom>
              <a:avLst/>
              <a:gdLst/>
              <a:ahLst/>
              <a:cxnLst/>
              <a:rect l="l" t="t" r="r" b="b"/>
              <a:pathLst>
                <a:path w="4858" h="4704" extrusionOk="0">
                  <a:moveTo>
                    <a:pt x="1192" y="0"/>
                  </a:moveTo>
                  <a:cubicBezTo>
                    <a:pt x="663" y="1526"/>
                    <a:pt x="287" y="3115"/>
                    <a:pt x="1" y="4704"/>
                  </a:cubicBezTo>
                  <a:cubicBezTo>
                    <a:pt x="1637" y="4682"/>
                    <a:pt x="4857" y="4439"/>
                    <a:pt x="4857" y="3136"/>
                  </a:cubicBezTo>
                  <a:cubicBezTo>
                    <a:pt x="4857" y="1854"/>
                    <a:pt x="2474" y="578"/>
                    <a:pt x="1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D026E5E-3DAD-57DC-4E9E-2B5EFC4488C6}"/>
              </a:ext>
            </a:extLst>
          </p:cNvPr>
          <p:cNvSpPr txBox="1"/>
          <p:nvPr/>
        </p:nvSpPr>
        <p:spPr>
          <a:xfrm>
            <a:off x="389555" y="1186276"/>
            <a:ext cx="549428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3600" dirty="0">
                <a:solidFill>
                  <a:schemeClr val="accent2"/>
                </a:solidFill>
                <a:latin typeface="Goudy Stout" panose="0202090407030B020401" pitchFamily="18" charset="0"/>
              </a:rPr>
              <a:t>THANKS</a:t>
            </a:r>
            <a:br>
              <a:rPr lang="en" sz="3600" dirty="0">
                <a:solidFill>
                  <a:schemeClr val="accent2"/>
                </a:solidFill>
                <a:latin typeface="Goudy Stout" panose="0202090407030B020401" pitchFamily="18" charset="0"/>
              </a:rPr>
            </a:br>
            <a:r>
              <a:rPr lang="en" sz="3600" dirty="0">
                <a:solidFill>
                  <a:schemeClr val="accent2"/>
                </a:solidFill>
                <a:latin typeface="Goudy Stout" panose="0202090407030B020401" pitchFamily="18" charset="0"/>
              </a:rPr>
              <a:t>FOR YOUR </a:t>
            </a:r>
            <a:br>
              <a:rPr lang="en" sz="3600" dirty="0">
                <a:solidFill>
                  <a:schemeClr val="accent2"/>
                </a:solidFill>
                <a:latin typeface="Goudy Stout" panose="0202090407030B020401" pitchFamily="18" charset="0"/>
              </a:rPr>
            </a:br>
            <a:r>
              <a:rPr lang="en" sz="3600" dirty="0">
                <a:solidFill>
                  <a:schemeClr val="accent2"/>
                </a:solidFill>
                <a:latin typeface="Goudy Stout" panose="0202090407030B020401" pitchFamily="18" charset="0"/>
              </a:rPr>
              <a:t>ATTENTION!</a:t>
            </a:r>
            <a:endParaRPr lang="tr-TR" sz="3600" dirty="0">
              <a:solidFill>
                <a:schemeClr val="accent2"/>
              </a:solidFill>
              <a:latin typeface="Goudy Stout" panose="0202090407030B020401" pitchFamily="18" charset="0"/>
            </a:endParaRPr>
          </a:p>
        </p:txBody>
      </p:sp>
      <p:pic>
        <p:nvPicPr>
          <p:cNvPr id="28" name="Picture 27" descr="A white logo on a black background&#10;&#10;Description automatically generated">
            <a:extLst>
              <a:ext uri="{FF2B5EF4-FFF2-40B4-BE49-F238E27FC236}">
                <a16:creationId xmlns:a16="http://schemas.microsoft.com/office/drawing/2014/main" id="{F1956A0E-9FE2-CAB2-5DD6-1CF61C9CD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193" y="1060704"/>
            <a:ext cx="2649757" cy="176329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62191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ar Dealership Business Plan by Slidesgo">
  <a:themeElements>
    <a:clrScheme name="Simple Light">
      <a:dk1>
        <a:srgbClr val="2A2E3F"/>
      </a:dk1>
      <a:lt1>
        <a:srgbClr val="F9E4D1"/>
      </a:lt1>
      <a:dk2>
        <a:srgbClr val="FACDAE"/>
      </a:dk2>
      <a:lt2>
        <a:srgbClr val="FB9A6E"/>
      </a:lt2>
      <a:accent1>
        <a:srgbClr val="FC5C30"/>
      </a:accent1>
      <a:accent2>
        <a:srgbClr val="C33C13"/>
      </a:accent2>
      <a:accent3>
        <a:srgbClr val="FDB43D"/>
      </a:accent3>
      <a:accent4>
        <a:srgbClr val="E3911C"/>
      </a:accent4>
      <a:accent5>
        <a:srgbClr val="9C570E"/>
      </a:accent5>
      <a:accent6>
        <a:srgbClr val="FFFFFF"/>
      </a:accent6>
      <a:hlink>
        <a:srgbClr val="2A2E3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56</Words>
  <Application>Microsoft Office PowerPoint</Application>
  <PresentationFormat>On-screen Show (16:9)</PresentationFormat>
  <Paragraphs>21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Bebas Neue</vt:lpstr>
      <vt:lpstr>Segoe Script</vt:lpstr>
      <vt:lpstr>Nunito Light</vt:lpstr>
      <vt:lpstr>Open Sans</vt:lpstr>
      <vt:lpstr>Arial</vt:lpstr>
      <vt:lpstr>Aparajita</vt:lpstr>
      <vt:lpstr>Goudy Stout</vt:lpstr>
      <vt:lpstr>Open Sans Medium</vt:lpstr>
      <vt:lpstr>Cascadia Mono SemiBold</vt:lpstr>
      <vt:lpstr>Black Han Sans</vt:lpstr>
      <vt:lpstr>Car Dealership Business Plan by Slidesgo</vt:lpstr>
      <vt:lpstr>MILES CAR AUCTION SITE</vt:lpstr>
      <vt:lpstr>MILES CAR AUCTION SITE</vt:lpstr>
      <vt:lpstr>General Information About Site</vt:lpstr>
      <vt:lpstr>PowerPoint Presentation</vt:lpstr>
      <vt:lpstr>Telegram Bot</vt:lpstr>
      <vt:lpstr>Types of Users and Features</vt:lpstr>
      <vt:lpstr>Used Technologies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 CAR AUCTION SITE</dc:title>
  <cp:lastModifiedBy>NIJAT SOLTANOV</cp:lastModifiedBy>
  <cp:revision>1</cp:revision>
  <dcterms:modified xsi:type="dcterms:W3CDTF">2023-10-20T11:35:44Z</dcterms:modified>
</cp:coreProperties>
</file>